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2" r:id="rId1"/>
  </p:sldMasterIdLst>
  <p:notesMasterIdLst>
    <p:notesMasterId r:id="rId4"/>
  </p:notesMasterIdLst>
  <p:sldIdLst>
    <p:sldId id="257" r:id="rId2"/>
    <p:sldId id="260" r:id="rId3"/>
  </p:sldIdLst>
  <p:sldSz cx="15122525" cy="10693400"/>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最初と最後" id="{D263B757-0ED1-4136-88E4-F4F26B3BCDFF}">
          <p14:sldIdLst>
            <p14:sldId id="257"/>
          </p14:sldIdLst>
        </p14:section>
        <p14:section name="タイトルなしのセクション" id="{914CDA2A-A6ED-4709-A904-F53DB0B74770}">
          <p14:sldIdLst>
            <p14:sldId id="260"/>
          </p14:sldIdLst>
        </p14:section>
      </p14:sectionLst>
    </p:ext>
    <p:ext uri="{EFAFB233-063F-42B5-8137-9DF3F51BA10A}">
      <p15:sldGuideLst xmlns:p15="http://schemas.microsoft.com/office/powerpoint/2012/main">
        <p15:guide id="1" orient="horz" pos="3368">
          <p15:clr>
            <a:srgbClr val="A4A3A4"/>
          </p15:clr>
        </p15:guide>
        <p15:guide id="2" pos="476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あす" initials="あ" lastIdx="1" clrIdx="0">
    <p:extLst>
      <p:ext uri="{19B8F6BF-5375-455C-9EA6-DF929625EA0E}">
        <p15:presenceInfo xmlns:p15="http://schemas.microsoft.com/office/powerpoint/2012/main" userId="cca720c6c8bc101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CCFF"/>
    <a:srgbClr val="CCFFCC"/>
    <a:srgbClr val="FFFFCC"/>
    <a:srgbClr val="CCFF99"/>
    <a:srgbClr val="FF6699"/>
    <a:srgbClr val="FF99CC"/>
    <a:srgbClr val="CCFFFF"/>
    <a:srgbClr val="99CC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13" autoAdjust="0"/>
    <p:restoredTop sz="95026" autoAdjust="0"/>
  </p:normalViewPr>
  <p:slideViewPr>
    <p:cSldViewPr snapToGrid="0" snapToObjects="1">
      <p:cViewPr varScale="1">
        <p:scale>
          <a:sx n="45" d="100"/>
          <a:sy n="45" d="100"/>
        </p:scale>
        <p:origin x="782" y="53"/>
      </p:cViewPr>
      <p:guideLst>
        <p:guide orient="horz" pos="3368"/>
        <p:guide pos="4767"/>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0T06:05:22.826"/>
    </inkml:context>
    <inkml:brush xml:id="br0">
      <inkml:brushProperty name="width" value="0.025" units="cm"/>
      <inkml:brushProperty name="height" value="0.025" units="cm"/>
      <inkml:brushProperty name="color" value="#FFC114"/>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3" y="0"/>
            <a:ext cx="4275403" cy="3359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89243" tIns="94621" rIns="189243" bIns="94621" numCol="1" anchor="t" anchorCtr="0" compatLnSpc="1">
            <a:prstTxWarp prst="textNoShape">
              <a:avLst/>
            </a:prstTxWarp>
          </a:bodyPr>
          <a:lstStyle>
            <a:lvl1pPr>
              <a:defRPr sz="2500"/>
            </a:lvl1pPr>
          </a:lstStyle>
          <a:p>
            <a:endParaRPr lang="en-US" altLang="ja-JP"/>
          </a:p>
        </p:txBody>
      </p:sp>
      <p:sp>
        <p:nvSpPr>
          <p:cNvPr id="3075" name="Rectangle 3"/>
          <p:cNvSpPr>
            <a:spLocks noGrp="1" noChangeArrowheads="1"/>
          </p:cNvSpPr>
          <p:nvPr>
            <p:ph type="dt" idx="1"/>
          </p:nvPr>
        </p:nvSpPr>
        <p:spPr bwMode="auto">
          <a:xfrm>
            <a:off x="5590933" y="0"/>
            <a:ext cx="4275403" cy="3359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89243" tIns="94621" rIns="189243" bIns="94621" numCol="1" anchor="t" anchorCtr="0" compatLnSpc="1">
            <a:prstTxWarp prst="textNoShape">
              <a:avLst/>
            </a:prstTxWarp>
          </a:bodyPr>
          <a:lstStyle>
            <a:lvl1pPr algn="r">
              <a:defRPr sz="2500"/>
            </a:lvl1pPr>
          </a:lstStyle>
          <a:p>
            <a:endParaRPr lang="en-US" altLang="ja-JP"/>
          </a:p>
        </p:txBody>
      </p:sp>
      <p:sp>
        <p:nvSpPr>
          <p:cNvPr id="3076" name="Rectangle 4"/>
          <p:cNvSpPr>
            <a:spLocks noGrp="1" noRot="1" noChangeAspect="1" noChangeArrowheads="1" noTextEdit="1"/>
          </p:cNvSpPr>
          <p:nvPr>
            <p:ph type="sldImg" idx="2"/>
          </p:nvPr>
        </p:nvSpPr>
        <p:spPr bwMode="auto">
          <a:xfrm>
            <a:off x="3146425" y="504825"/>
            <a:ext cx="3573463" cy="25273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077" name="Rectangle 5"/>
          <p:cNvSpPr>
            <a:spLocks noGrp="1" noChangeArrowheads="1"/>
          </p:cNvSpPr>
          <p:nvPr>
            <p:ph type="body" sz="quarter" idx="3"/>
          </p:nvPr>
        </p:nvSpPr>
        <p:spPr bwMode="auto">
          <a:xfrm>
            <a:off x="986632" y="3198830"/>
            <a:ext cx="7893050" cy="30319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89243" tIns="94621" rIns="189243" bIns="94621"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8" name="Rectangle 6"/>
          <p:cNvSpPr>
            <a:spLocks noGrp="1" noChangeArrowheads="1"/>
          </p:cNvSpPr>
          <p:nvPr>
            <p:ph type="ftr" sz="quarter" idx="4"/>
          </p:nvPr>
        </p:nvSpPr>
        <p:spPr bwMode="auto">
          <a:xfrm>
            <a:off x="23" y="6397660"/>
            <a:ext cx="4275403" cy="3359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89243" tIns="94621" rIns="189243" bIns="94621" numCol="1" anchor="b" anchorCtr="0" compatLnSpc="1">
            <a:prstTxWarp prst="textNoShape">
              <a:avLst/>
            </a:prstTxWarp>
          </a:bodyPr>
          <a:lstStyle>
            <a:lvl1pPr>
              <a:defRPr sz="2500"/>
            </a:lvl1pPr>
          </a:lstStyle>
          <a:p>
            <a:endParaRPr lang="en-US" altLang="ja-JP"/>
          </a:p>
        </p:txBody>
      </p:sp>
      <p:sp>
        <p:nvSpPr>
          <p:cNvPr id="3079" name="Rectangle 7"/>
          <p:cNvSpPr>
            <a:spLocks noGrp="1" noChangeArrowheads="1"/>
          </p:cNvSpPr>
          <p:nvPr>
            <p:ph type="sldNum" sz="quarter" idx="5"/>
          </p:nvPr>
        </p:nvSpPr>
        <p:spPr bwMode="auto">
          <a:xfrm>
            <a:off x="5590933" y="6397660"/>
            <a:ext cx="4275403" cy="3359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89243" tIns="94621" rIns="189243" bIns="94621" numCol="1" anchor="b" anchorCtr="0" compatLnSpc="1">
            <a:prstTxWarp prst="textNoShape">
              <a:avLst/>
            </a:prstTxWarp>
          </a:bodyPr>
          <a:lstStyle>
            <a:lvl1pPr algn="r">
              <a:defRPr sz="2500"/>
            </a:lvl1pPr>
          </a:lstStyle>
          <a:p>
            <a:fld id="{FDDE4427-0AA2-4267-834C-C2013FA164B5}" type="slidenum">
              <a:rPr lang="en-US" altLang="ja-JP"/>
              <a:pPr/>
              <a:t>‹#›</a:t>
            </a:fld>
            <a:endParaRPr lang="en-US" altLang="ja-JP"/>
          </a:p>
        </p:txBody>
      </p:sp>
    </p:spTree>
    <p:extLst>
      <p:ext uri="{BB962C8B-B14F-4D97-AF65-F5344CB8AC3E}">
        <p14:creationId xmlns:p14="http://schemas.microsoft.com/office/powerpoint/2010/main" val="24734256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明朝"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DDE4427-0AA2-4267-834C-C2013FA164B5}" type="slidenum">
              <a:rPr lang="en-US" altLang="ja-JP" smtClean="0"/>
              <a:pPr/>
              <a:t>1</a:t>
            </a:fld>
            <a:endParaRPr lang="en-US" altLang="ja-JP"/>
          </a:p>
        </p:txBody>
      </p:sp>
    </p:spTree>
    <p:extLst>
      <p:ext uri="{BB962C8B-B14F-4D97-AF65-F5344CB8AC3E}">
        <p14:creationId xmlns:p14="http://schemas.microsoft.com/office/powerpoint/2010/main" val="1981941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34190" y="3321886"/>
            <a:ext cx="12854146" cy="2292150"/>
          </a:xfrm>
        </p:spPr>
        <p:txBody>
          <a:bodyPr/>
          <a:lstStyle/>
          <a:p>
            <a:r>
              <a:rPr lang="en-US" altLang="ja-JP"/>
              <a:t>Mastertitelformat bearbeiten</a:t>
            </a:r>
            <a:endParaRPr lang="de-DE"/>
          </a:p>
        </p:txBody>
      </p:sp>
      <p:sp>
        <p:nvSpPr>
          <p:cNvPr id="3" name="Untertitel 2"/>
          <p:cNvSpPr>
            <a:spLocks noGrp="1"/>
          </p:cNvSpPr>
          <p:nvPr>
            <p:ph type="subTitle" idx="1"/>
          </p:nvPr>
        </p:nvSpPr>
        <p:spPr>
          <a:xfrm>
            <a:off x="2268379" y="6059593"/>
            <a:ext cx="10585768" cy="2732758"/>
          </a:xfrm>
        </p:spPr>
        <p:txBody>
          <a:bodyPr/>
          <a:lstStyle>
            <a:lvl1pPr marL="0" indent="0" algn="ctr">
              <a:buNone/>
              <a:defRPr>
                <a:solidFill>
                  <a:schemeClr val="tx1">
                    <a:tint val="75000"/>
                  </a:schemeClr>
                </a:solidFill>
              </a:defRPr>
            </a:lvl1pPr>
            <a:lvl2pPr marL="737555" indent="0" algn="ctr">
              <a:buNone/>
              <a:defRPr>
                <a:solidFill>
                  <a:schemeClr val="tx1">
                    <a:tint val="75000"/>
                  </a:schemeClr>
                </a:solidFill>
              </a:defRPr>
            </a:lvl2pPr>
            <a:lvl3pPr marL="1475110" indent="0" algn="ctr">
              <a:buNone/>
              <a:defRPr>
                <a:solidFill>
                  <a:schemeClr val="tx1">
                    <a:tint val="75000"/>
                  </a:schemeClr>
                </a:solidFill>
              </a:defRPr>
            </a:lvl3pPr>
            <a:lvl4pPr marL="2212665" indent="0" algn="ctr">
              <a:buNone/>
              <a:defRPr>
                <a:solidFill>
                  <a:schemeClr val="tx1">
                    <a:tint val="75000"/>
                  </a:schemeClr>
                </a:solidFill>
              </a:defRPr>
            </a:lvl4pPr>
            <a:lvl5pPr marL="2950220" indent="0" algn="ctr">
              <a:buNone/>
              <a:defRPr>
                <a:solidFill>
                  <a:schemeClr val="tx1">
                    <a:tint val="75000"/>
                  </a:schemeClr>
                </a:solidFill>
              </a:defRPr>
            </a:lvl5pPr>
            <a:lvl6pPr marL="3687775" indent="0" algn="ctr">
              <a:buNone/>
              <a:defRPr>
                <a:solidFill>
                  <a:schemeClr val="tx1">
                    <a:tint val="75000"/>
                  </a:schemeClr>
                </a:solidFill>
              </a:defRPr>
            </a:lvl6pPr>
            <a:lvl7pPr marL="4425330" indent="0" algn="ctr">
              <a:buNone/>
              <a:defRPr>
                <a:solidFill>
                  <a:schemeClr val="tx1">
                    <a:tint val="75000"/>
                  </a:schemeClr>
                </a:solidFill>
              </a:defRPr>
            </a:lvl7pPr>
            <a:lvl8pPr marL="5162885" indent="0" algn="ctr">
              <a:buNone/>
              <a:defRPr>
                <a:solidFill>
                  <a:schemeClr val="tx1">
                    <a:tint val="75000"/>
                  </a:schemeClr>
                </a:solidFill>
              </a:defRPr>
            </a:lvl8pPr>
            <a:lvl9pPr marL="5900440" indent="0" algn="ctr">
              <a:buNone/>
              <a:defRPr>
                <a:solidFill>
                  <a:schemeClr val="tx1">
                    <a:tint val="75000"/>
                  </a:schemeClr>
                </a:solidFill>
              </a:defRPr>
            </a:lvl9pPr>
          </a:lstStyle>
          <a:p>
            <a:r>
              <a:rPr lang="en-US" altLang="ja-JP"/>
              <a:t>Master-Untertitelformat bearbeiten</a:t>
            </a:r>
            <a:endParaRPr lang="de-DE"/>
          </a:p>
        </p:txBody>
      </p:sp>
      <p:sp>
        <p:nvSpPr>
          <p:cNvPr id="4" name="Datumsplatzhalter 3"/>
          <p:cNvSpPr>
            <a:spLocks noGrp="1"/>
          </p:cNvSpPr>
          <p:nvPr>
            <p:ph type="dt" sz="half" idx="10"/>
          </p:nvPr>
        </p:nvSpPr>
        <p:spPr/>
        <p:txBody>
          <a:bodyPr/>
          <a:lstStyle/>
          <a:p>
            <a:endParaRPr lang="en-US" altLang="ja-JP"/>
          </a:p>
        </p:txBody>
      </p:sp>
      <p:sp>
        <p:nvSpPr>
          <p:cNvPr id="5" name="Fußzeilenplatzhalter 4"/>
          <p:cNvSpPr>
            <a:spLocks noGrp="1"/>
          </p:cNvSpPr>
          <p:nvPr>
            <p:ph type="ftr" sz="quarter" idx="11"/>
          </p:nvPr>
        </p:nvSpPr>
        <p:spPr/>
        <p:txBody>
          <a:bodyPr/>
          <a:lstStyle/>
          <a:p>
            <a:endParaRPr lang="en-US" altLang="ja-JP"/>
          </a:p>
        </p:txBody>
      </p:sp>
      <p:sp>
        <p:nvSpPr>
          <p:cNvPr id="6" name="Foliennummernplatzhalter 5"/>
          <p:cNvSpPr>
            <a:spLocks noGrp="1"/>
          </p:cNvSpPr>
          <p:nvPr>
            <p:ph type="sldNum" sz="quarter" idx="12"/>
          </p:nvPr>
        </p:nvSpPr>
        <p:spPr/>
        <p:txBody>
          <a:bodyPr/>
          <a:lstStyle/>
          <a:p>
            <a:fld id="{5409F70A-8B60-49B5-9A08-78814027800A}" type="slidenum">
              <a:rPr lang="en-US" altLang="ja-JP" smtClean="0"/>
              <a:pPr/>
              <a:t>‹#›</a:t>
            </a:fld>
            <a:endParaRPr lang="en-US" altLang="ja-JP"/>
          </a:p>
        </p:txBody>
      </p:sp>
    </p:spTree>
    <p:extLst>
      <p:ext uri="{BB962C8B-B14F-4D97-AF65-F5344CB8AC3E}">
        <p14:creationId xmlns:p14="http://schemas.microsoft.com/office/powerpoint/2010/main" val="94594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ja-JP"/>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en-US" altLang="ja-JP"/>
              <a:t>Mastertextformat bearbeiten</a:t>
            </a:r>
          </a:p>
          <a:p>
            <a:pPr lvl="1"/>
            <a:r>
              <a:rPr lang="en-US" altLang="ja-JP"/>
              <a:t>Zweite Ebene</a:t>
            </a:r>
          </a:p>
          <a:p>
            <a:pPr lvl="2"/>
            <a:r>
              <a:rPr lang="en-US" altLang="ja-JP"/>
              <a:t>Dritte Ebene</a:t>
            </a:r>
          </a:p>
          <a:p>
            <a:pPr lvl="3"/>
            <a:r>
              <a:rPr lang="en-US" altLang="ja-JP"/>
              <a:t>Vierte Ebene</a:t>
            </a:r>
          </a:p>
          <a:p>
            <a:pPr lvl="4"/>
            <a:r>
              <a:rPr lang="en-US" altLang="ja-JP"/>
              <a:t>Fünfte Ebene</a:t>
            </a:r>
            <a:endParaRPr lang="de-DE"/>
          </a:p>
        </p:txBody>
      </p:sp>
      <p:sp>
        <p:nvSpPr>
          <p:cNvPr id="4" name="Datumsplatzhalter 3"/>
          <p:cNvSpPr>
            <a:spLocks noGrp="1"/>
          </p:cNvSpPr>
          <p:nvPr>
            <p:ph type="dt" sz="half" idx="10"/>
          </p:nvPr>
        </p:nvSpPr>
        <p:spPr/>
        <p:txBody>
          <a:bodyPr/>
          <a:lstStyle/>
          <a:p>
            <a:endParaRPr lang="en-US" altLang="ja-JP"/>
          </a:p>
        </p:txBody>
      </p:sp>
      <p:sp>
        <p:nvSpPr>
          <p:cNvPr id="5" name="Fußzeilenplatzhalter 4"/>
          <p:cNvSpPr>
            <a:spLocks noGrp="1"/>
          </p:cNvSpPr>
          <p:nvPr>
            <p:ph type="ftr" sz="quarter" idx="11"/>
          </p:nvPr>
        </p:nvSpPr>
        <p:spPr/>
        <p:txBody>
          <a:bodyPr/>
          <a:lstStyle/>
          <a:p>
            <a:endParaRPr lang="en-US" altLang="ja-JP"/>
          </a:p>
        </p:txBody>
      </p:sp>
      <p:sp>
        <p:nvSpPr>
          <p:cNvPr id="6" name="Foliennummernplatzhalter 5"/>
          <p:cNvSpPr>
            <a:spLocks noGrp="1"/>
          </p:cNvSpPr>
          <p:nvPr>
            <p:ph type="sldNum" sz="quarter" idx="12"/>
          </p:nvPr>
        </p:nvSpPr>
        <p:spPr/>
        <p:txBody>
          <a:bodyPr/>
          <a:lstStyle/>
          <a:p>
            <a:fld id="{5409F70A-8B60-49B5-9A08-78814027800A}" type="slidenum">
              <a:rPr lang="en-US" altLang="ja-JP" smtClean="0"/>
              <a:pPr/>
              <a:t>‹#›</a:t>
            </a:fld>
            <a:endParaRPr lang="en-US" altLang="ja-JP"/>
          </a:p>
        </p:txBody>
      </p:sp>
    </p:spTree>
    <p:extLst>
      <p:ext uri="{BB962C8B-B14F-4D97-AF65-F5344CB8AC3E}">
        <p14:creationId xmlns:p14="http://schemas.microsoft.com/office/powerpoint/2010/main" val="4047758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10963831" y="428232"/>
            <a:ext cx="3402568" cy="9124045"/>
          </a:xfrm>
        </p:spPr>
        <p:txBody>
          <a:bodyPr vert="eaVert"/>
          <a:lstStyle/>
          <a:p>
            <a:r>
              <a:rPr lang="en-US" altLang="ja-JP"/>
              <a:t>Mastertitelformat bearbeiten</a:t>
            </a:r>
            <a:endParaRPr lang="de-DE"/>
          </a:p>
        </p:txBody>
      </p:sp>
      <p:sp>
        <p:nvSpPr>
          <p:cNvPr id="3" name="Vertikaler Textplatzhalter 2"/>
          <p:cNvSpPr>
            <a:spLocks noGrp="1"/>
          </p:cNvSpPr>
          <p:nvPr>
            <p:ph type="body" orient="vert" idx="1"/>
          </p:nvPr>
        </p:nvSpPr>
        <p:spPr>
          <a:xfrm>
            <a:off x="756126" y="428232"/>
            <a:ext cx="9955662" cy="9124045"/>
          </a:xfrm>
        </p:spPr>
        <p:txBody>
          <a:bodyPr vert="eaVert"/>
          <a:lstStyle/>
          <a:p>
            <a:pPr lvl="0"/>
            <a:r>
              <a:rPr lang="en-US" altLang="ja-JP"/>
              <a:t>Mastertextformat bearbeiten</a:t>
            </a:r>
          </a:p>
          <a:p>
            <a:pPr lvl="1"/>
            <a:r>
              <a:rPr lang="en-US" altLang="ja-JP"/>
              <a:t>Zweite Ebene</a:t>
            </a:r>
          </a:p>
          <a:p>
            <a:pPr lvl="2"/>
            <a:r>
              <a:rPr lang="en-US" altLang="ja-JP"/>
              <a:t>Dritte Ebene</a:t>
            </a:r>
          </a:p>
          <a:p>
            <a:pPr lvl="3"/>
            <a:r>
              <a:rPr lang="en-US" altLang="ja-JP"/>
              <a:t>Vierte Ebene</a:t>
            </a:r>
          </a:p>
          <a:p>
            <a:pPr lvl="4"/>
            <a:r>
              <a:rPr lang="en-US" altLang="ja-JP"/>
              <a:t>Fünfte Ebene</a:t>
            </a:r>
            <a:endParaRPr lang="de-DE"/>
          </a:p>
        </p:txBody>
      </p:sp>
      <p:sp>
        <p:nvSpPr>
          <p:cNvPr id="4" name="Datumsplatzhalter 3"/>
          <p:cNvSpPr>
            <a:spLocks noGrp="1"/>
          </p:cNvSpPr>
          <p:nvPr>
            <p:ph type="dt" sz="half" idx="10"/>
          </p:nvPr>
        </p:nvSpPr>
        <p:spPr/>
        <p:txBody>
          <a:bodyPr/>
          <a:lstStyle/>
          <a:p>
            <a:endParaRPr lang="en-US" altLang="ja-JP"/>
          </a:p>
        </p:txBody>
      </p:sp>
      <p:sp>
        <p:nvSpPr>
          <p:cNvPr id="5" name="Fußzeilenplatzhalter 4"/>
          <p:cNvSpPr>
            <a:spLocks noGrp="1"/>
          </p:cNvSpPr>
          <p:nvPr>
            <p:ph type="ftr" sz="quarter" idx="11"/>
          </p:nvPr>
        </p:nvSpPr>
        <p:spPr/>
        <p:txBody>
          <a:bodyPr/>
          <a:lstStyle/>
          <a:p>
            <a:endParaRPr lang="en-US" altLang="ja-JP"/>
          </a:p>
        </p:txBody>
      </p:sp>
      <p:sp>
        <p:nvSpPr>
          <p:cNvPr id="6" name="Foliennummernplatzhalter 5"/>
          <p:cNvSpPr>
            <a:spLocks noGrp="1"/>
          </p:cNvSpPr>
          <p:nvPr>
            <p:ph type="sldNum" sz="quarter" idx="12"/>
          </p:nvPr>
        </p:nvSpPr>
        <p:spPr/>
        <p:txBody>
          <a:bodyPr/>
          <a:lstStyle/>
          <a:p>
            <a:fld id="{5409F70A-8B60-49B5-9A08-78814027800A}" type="slidenum">
              <a:rPr lang="en-US" altLang="ja-JP" smtClean="0"/>
              <a:pPr/>
              <a:t>‹#›</a:t>
            </a:fld>
            <a:endParaRPr lang="en-US" altLang="ja-JP"/>
          </a:p>
        </p:txBody>
      </p:sp>
    </p:spTree>
    <p:extLst>
      <p:ext uri="{BB962C8B-B14F-4D97-AF65-F5344CB8AC3E}">
        <p14:creationId xmlns:p14="http://schemas.microsoft.com/office/powerpoint/2010/main" val="3398370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ja-JP"/>
              <a:t>Mastertitelformat bearbeiten</a:t>
            </a:r>
            <a:endParaRPr lang="de-DE"/>
          </a:p>
        </p:txBody>
      </p:sp>
      <p:sp>
        <p:nvSpPr>
          <p:cNvPr id="3" name="Inhaltsplatzhalter 2"/>
          <p:cNvSpPr>
            <a:spLocks noGrp="1"/>
          </p:cNvSpPr>
          <p:nvPr>
            <p:ph idx="1"/>
          </p:nvPr>
        </p:nvSpPr>
        <p:spPr/>
        <p:txBody>
          <a:bodyPr/>
          <a:lstStyle/>
          <a:p>
            <a:pPr lvl="0"/>
            <a:r>
              <a:rPr lang="en-US" altLang="ja-JP"/>
              <a:t>Mastertextformat bearbeiten</a:t>
            </a:r>
          </a:p>
          <a:p>
            <a:pPr lvl="1"/>
            <a:r>
              <a:rPr lang="en-US" altLang="ja-JP"/>
              <a:t>Zweite Ebene</a:t>
            </a:r>
          </a:p>
          <a:p>
            <a:pPr lvl="2"/>
            <a:r>
              <a:rPr lang="en-US" altLang="ja-JP"/>
              <a:t>Dritte Ebene</a:t>
            </a:r>
          </a:p>
          <a:p>
            <a:pPr lvl="3"/>
            <a:r>
              <a:rPr lang="en-US" altLang="ja-JP"/>
              <a:t>Vierte Ebene</a:t>
            </a:r>
          </a:p>
          <a:p>
            <a:pPr lvl="4"/>
            <a:r>
              <a:rPr lang="en-US" altLang="ja-JP"/>
              <a:t>Fünfte Ebene</a:t>
            </a:r>
            <a:endParaRPr lang="de-DE"/>
          </a:p>
        </p:txBody>
      </p:sp>
      <p:sp>
        <p:nvSpPr>
          <p:cNvPr id="4" name="Datumsplatzhalter 3"/>
          <p:cNvSpPr>
            <a:spLocks noGrp="1"/>
          </p:cNvSpPr>
          <p:nvPr>
            <p:ph type="dt" sz="half" idx="10"/>
          </p:nvPr>
        </p:nvSpPr>
        <p:spPr/>
        <p:txBody>
          <a:bodyPr/>
          <a:lstStyle/>
          <a:p>
            <a:endParaRPr lang="en-US" altLang="ja-JP"/>
          </a:p>
        </p:txBody>
      </p:sp>
      <p:sp>
        <p:nvSpPr>
          <p:cNvPr id="5" name="Fußzeilenplatzhalter 4"/>
          <p:cNvSpPr>
            <a:spLocks noGrp="1"/>
          </p:cNvSpPr>
          <p:nvPr>
            <p:ph type="ftr" sz="quarter" idx="11"/>
          </p:nvPr>
        </p:nvSpPr>
        <p:spPr/>
        <p:txBody>
          <a:bodyPr/>
          <a:lstStyle/>
          <a:p>
            <a:endParaRPr lang="en-US" altLang="ja-JP"/>
          </a:p>
        </p:txBody>
      </p:sp>
      <p:sp>
        <p:nvSpPr>
          <p:cNvPr id="6" name="Foliennummernplatzhalter 5"/>
          <p:cNvSpPr>
            <a:spLocks noGrp="1"/>
          </p:cNvSpPr>
          <p:nvPr>
            <p:ph type="sldNum" sz="quarter" idx="12"/>
          </p:nvPr>
        </p:nvSpPr>
        <p:spPr/>
        <p:txBody>
          <a:bodyPr/>
          <a:lstStyle/>
          <a:p>
            <a:fld id="{5409F70A-8B60-49B5-9A08-78814027800A}" type="slidenum">
              <a:rPr lang="en-US" altLang="ja-JP" smtClean="0"/>
              <a:pPr/>
              <a:t>‹#›</a:t>
            </a:fld>
            <a:endParaRPr lang="en-US" altLang="ja-JP"/>
          </a:p>
        </p:txBody>
      </p:sp>
    </p:spTree>
    <p:extLst>
      <p:ext uri="{BB962C8B-B14F-4D97-AF65-F5344CB8AC3E}">
        <p14:creationId xmlns:p14="http://schemas.microsoft.com/office/powerpoint/2010/main" val="1146346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194575" y="6871500"/>
            <a:ext cx="12854146" cy="2123828"/>
          </a:xfrm>
        </p:spPr>
        <p:txBody>
          <a:bodyPr anchor="t"/>
          <a:lstStyle>
            <a:lvl1pPr algn="l">
              <a:defRPr sz="6500" b="1" cap="all"/>
            </a:lvl1pPr>
          </a:lstStyle>
          <a:p>
            <a:r>
              <a:rPr lang="en-US" altLang="ja-JP"/>
              <a:t>Mastertitelformat bearbeiten</a:t>
            </a:r>
            <a:endParaRPr lang="de-DE"/>
          </a:p>
        </p:txBody>
      </p:sp>
      <p:sp>
        <p:nvSpPr>
          <p:cNvPr id="3" name="Textplatzhalter 2"/>
          <p:cNvSpPr>
            <a:spLocks noGrp="1"/>
          </p:cNvSpPr>
          <p:nvPr>
            <p:ph type="body" idx="1"/>
          </p:nvPr>
        </p:nvSpPr>
        <p:spPr>
          <a:xfrm>
            <a:off x="1194575" y="4532320"/>
            <a:ext cx="12854146" cy="2339180"/>
          </a:xfrm>
        </p:spPr>
        <p:txBody>
          <a:bodyPr anchor="b"/>
          <a:lstStyle>
            <a:lvl1pPr marL="0" indent="0">
              <a:buNone/>
              <a:defRPr sz="3200">
                <a:solidFill>
                  <a:schemeClr val="tx1">
                    <a:tint val="75000"/>
                  </a:schemeClr>
                </a:solidFill>
              </a:defRPr>
            </a:lvl1pPr>
            <a:lvl2pPr marL="737555" indent="0">
              <a:buNone/>
              <a:defRPr sz="2900">
                <a:solidFill>
                  <a:schemeClr val="tx1">
                    <a:tint val="75000"/>
                  </a:schemeClr>
                </a:solidFill>
              </a:defRPr>
            </a:lvl2pPr>
            <a:lvl3pPr marL="1475110" indent="0">
              <a:buNone/>
              <a:defRPr sz="2600">
                <a:solidFill>
                  <a:schemeClr val="tx1">
                    <a:tint val="75000"/>
                  </a:schemeClr>
                </a:solidFill>
              </a:defRPr>
            </a:lvl3pPr>
            <a:lvl4pPr marL="2212665" indent="0">
              <a:buNone/>
              <a:defRPr sz="2300">
                <a:solidFill>
                  <a:schemeClr val="tx1">
                    <a:tint val="75000"/>
                  </a:schemeClr>
                </a:solidFill>
              </a:defRPr>
            </a:lvl4pPr>
            <a:lvl5pPr marL="2950220" indent="0">
              <a:buNone/>
              <a:defRPr sz="2300">
                <a:solidFill>
                  <a:schemeClr val="tx1">
                    <a:tint val="75000"/>
                  </a:schemeClr>
                </a:solidFill>
              </a:defRPr>
            </a:lvl5pPr>
            <a:lvl6pPr marL="3687775" indent="0">
              <a:buNone/>
              <a:defRPr sz="2300">
                <a:solidFill>
                  <a:schemeClr val="tx1">
                    <a:tint val="75000"/>
                  </a:schemeClr>
                </a:solidFill>
              </a:defRPr>
            </a:lvl6pPr>
            <a:lvl7pPr marL="4425330" indent="0">
              <a:buNone/>
              <a:defRPr sz="2300">
                <a:solidFill>
                  <a:schemeClr val="tx1">
                    <a:tint val="75000"/>
                  </a:schemeClr>
                </a:solidFill>
              </a:defRPr>
            </a:lvl7pPr>
            <a:lvl8pPr marL="5162885" indent="0">
              <a:buNone/>
              <a:defRPr sz="2300">
                <a:solidFill>
                  <a:schemeClr val="tx1">
                    <a:tint val="75000"/>
                  </a:schemeClr>
                </a:solidFill>
              </a:defRPr>
            </a:lvl8pPr>
            <a:lvl9pPr marL="5900440" indent="0">
              <a:buNone/>
              <a:defRPr sz="2300">
                <a:solidFill>
                  <a:schemeClr val="tx1">
                    <a:tint val="75000"/>
                  </a:schemeClr>
                </a:solidFill>
              </a:defRPr>
            </a:lvl9pPr>
          </a:lstStyle>
          <a:p>
            <a:pPr lvl="0"/>
            <a:r>
              <a:rPr lang="en-US" altLang="ja-JP"/>
              <a:t>Mastertextformat bearbeiten</a:t>
            </a:r>
          </a:p>
        </p:txBody>
      </p:sp>
      <p:sp>
        <p:nvSpPr>
          <p:cNvPr id="4" name="Datumsplatzhalter 3"/>
          <p:cNvSpPr>
            <a:spLocks noGrp="1"/>
          </p:cNvSpPr>
          <p:nvPr>
            <p:ph type="dt" sz="half" idx="10"/>
          </p:nvPr>
        </p:nvSpPr>
        <p:spPr/>
        <p:txBody>
          <a:bodyPr/>
          <a:lstStyle/>
          <a:p>
            <a:endParaRPr lang="en-US" altLang="ja-JP"/>
          </a:p>
        </p:txBody>
      </p:sp>
      <p:sp>
        <p:nvSpPr>
          <p:cNvPr id="5" name="Fußzeilenplatzhalter 4"/>
          <p:cNvSpPr>
            <a:spLocks noGrp="1"/>
          </p:cNvSpPr>
          <p:nvPr>
            <p:ph type="ftr" sz="quarter" idx="11"/>
          </p:nvPr>
        </p:nvSpPr>
        <p:spPr/>
        <p:txBody>
          <a:bodyPr/>
          <a:lstStyle/>
          <a:p>
            <a:endParaRPr lang="en-US" altLang="ja-JP"/>
          </a:p>
        </p:txBody>
      </p:sp>
      <p:sp>
        <p:nvSpPr>
          <p:cNvPr id="6" name="Foliennummernplatzhalter 5"/>
          <p:cNvSpPr>
            <a:spLocks noGrp="1"/>
          </p:cNvSpPr>
          <p:nvPr>
            <p:ph type="sldNum" sz="quarter" idx="12"/>
          </p:nvPr>
        </p:nvSpPr>
        <p:spPr/>
        <p:txBody>
          <a:bodyPr/>
          <a:lstStyle/>
          <a:p>
            <a:fld id="{5409F70A-8B60-49B5-9A08-78814027800A}" type="slidenum">
              <a:rPr lang="en-US" altLang="ja-JP" smtClean="0"/>
              <a:pPr/>
              <a:t>‹#›</a:t>
            </a:fld>
            <a:endParaRPr lang="en-US" altLang="ja-JP"/>
          </a:p>
        </p:txBody>
      </p:sp>
    </p:spTree>
    <p:extLst>
      <p:ext uri="{BB962C8B-B14F-4D97-AF65-F5344CB8AC3E}">
        <p14:creationId xmlns:p14="http://schemas.microsoft.com/office/powerpoint/2010/main" val="241671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ja-JP"/>
              <a:t>Mastertitelformat bearbeiten</a:t>
            </a:r>
            <a:endParaRPr lang="de-DE"/>
          </a:p>
        </p:txBody>
      </p:sp>
      <p:sp>
        <p:nvSpPr>
          <p:cNvPr id="3" name="Inhaltsplatzhalter 2"/>
          <p:cNvSpPr>
            <a:spLocks noGrp="1"/>
          </p:cNvSpPr>
          <p:nvPr>
            <p:ph sz="half" idx="1"/>
          </p:nvPr>
        </p:nvSpPr>
        <p:spPr>
          <a:xfrm>
            <a:off x="756126" y="2495127"/>
            <a:ext cx="6679115" cy="7057150"/>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ltLang="ja-JP"/>
              <a:t>Mastertextformat bearbeiten</a:t>
            </a:r>
          </a:p>
          <a:p>
            <a:pPr lvl="1"/>
            <a:r>
              <a:rPr lang="en-US" altLang="ja-JP"/>
              <a:t>Zweite Ebene</a:t>
            </a:r>
          </a:p>
          <a:p>
            <a:pPr lvl="2"/>
            <a:r>
              <a:rPr lang="en-US" altLang="ja-JP"/>
              <a:t>Dritte Ebene</a:t>
            </a:r>
          </a:p>
          <a:p>
            <a:pPr lvl="3"/>
            <a:r>
              <a:rPr lang="en-US" altLang="ja-JP"/>
              <a:t>Vierte Ebene</a:t>
            </a:r>
          </a:p>
          <a:p>
            <a:pPr lvl="4"/>
            <a:r>
              <a:rPr lang="en-US" altLang="ja-JP"/>
              <a:t>Fünfte Ebene</a:t>
            </a:r>
            <a:endParaRPr lang="de-DE"/>
          </a:p>
        </p:txBody>
      </p:sp>
      <p:sp>
        <p:nvSpPr>
          <p:cNvPr id="4" name="Inhaltsplatzhalter 3"/>
          <p:cNvSpPr>
            <a:spLocks noGrp="1"/>
          </p:cNvSpPr>
          <p:nvPr>
            <p:ph sz="half" idx="2"/>
          </p:nvPr>
        </p:nvSpPr>
        <p:spPr>
          <a:xfrm>
            <a:off x="7687284" y="2495127"/>
            <a:ext cx="6679115" cy="7057150"/>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ltLang="ja-JP"/>
              <a:t>Mastertextformat bearbeiten</a:t>
            </a:r>
          </a:p>
          <a:p>
            <a:pPr lvl="1"/>
            <a:r>
              <a:rPr lang="en-US" altLang="ja-JP"/>
              <a:t>Zweite Ebene</a:t>
            </a:r>
          </a:p>
          <a:p>
            <a:pPr lvl="2"/>
            <a:r>
              <a:rPr lang="en-US" altLang="ja-JP"/>
              <a:t>Dritte Ebene</a:t>
            </a:r>
          </a:p>
          <a:p>
            <a:pPr lvl="3"/>
            <a:r>
              <a:rPr lang="en-US" altLang="ja-JP"/>
              <a:t>Vierte Ebene</a:t>
            </a:r>
          </a:p>
          <a:p>
            <a:pPr lvl="4"/>
            <a:r>
              <a:rPr lang="en-US" altLang="ja-JP"/>
              <a:t>Fünfte Ebene</a:t>
            </a:r>
            <a:endParaRPr lang="de-DE"/>
          </a:p>
        </p:txBody>
      </p:sp>
      <p:sp>
        <p:nvSpPr>
          <p:cNvPr id="5" name="Datumsplatzhalter 4"/>
          <p:cNvSpPr>
            <a:spLocks noGrp="1"/>
          </p:cNvSpPr>
          <p:nvPr>
            <p:ph type="dt" sz="half" idx="10"/>
          </p:nvPr>
        </p:nvSpPr>
        <p:spPr/>
        <p:txBody>
          <a:bodyPr/>
          <a:lstStyle/>
          <a:p>
            <a:endParaRPr lang="en-US" altLang="ja-JP"/>
          </a:p>
        </p:txBody>
      </p:sp>
      <p:sp>
        <p:nvSpPr>
          <p:cNvPr id="6" name="Fußzeilenplatzhalter 5"/>
          <p:cNvSpPr>
            <a:spLocks noGrp="1"/>
          </p:cNvSpPr>
          <p:nvPr>
            <p:ph type="ftr" sz="quarter" idx="11"/>
          </p:nvPr>
        </p:nvSpPr>
        <p:spPr/>
        <p:txBody>
          <a:bodyPr/>
          <a:lstStyle/>
          <a:p>
            <a:endParaRPr lang="en-US" altLang="ja-JP"/>
          </a:p>
        </p:txBody>
      </p:sp>
      <p:sp>
        <p:nvSpPr>
          <p:cNvPr id="7" name="Foliennummernplatzhalter 6"/>
          <p:cNvSpPr>
            <a:spLocks noGrp="1"/>
          </p:cNvSpPr>
          <p:nvPr>
            <p:ph type="sldNum" sz="quarter" idx="12"/>
          </p:nvPr>
        </p:nvSpPr>
        <p:spPr/>
        <p:txBody>
          <a:bodyPr/>
          <a:lstStyle/>
          <a:p>
            <a:fld id="{5409F70A-8B60-49B5-9A08-78814027800A}" type="slidenum">
              <a:rPr lang="en-US" altLang="ja-JP" smtClean="0"/>
              <a:pPr/>
              <a:t>‹#›</a:t>
            </a:fld>
            <a:endParaRPr lang="en-US" altLang="ja-JP"/>
          </a:p>
        </p:txBody>
      </p:sp>
    </p:spTree>
    <p:extLst>
      <p:ext uri="{BB962C8B-B14F-4D97-AF65-F5344CB8AC3E}">
        <p14:creationId xmlns:p14="http://schemas.microsoft.com/office/powerpoint/2010/main" val="2230032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ltLang="ja-JP"/>
              <a:t>Mastertitelformat bearbeiten</a:t>
            </a:r>
            <a:endParaRPr lang="de-DE"/>
          </a:p>
        </p:txBody>
      </p:sp>
      <p:sp>
        <p:nvSpPr>
          <p:cNvPr id="3" name="Textplatzhalter 2"/>
          <p:cNvSpPr>
            <a:spLocks noGrp="1"/>
          </p:cNvSpPr>
          <p:nvPr>
            <p:ph type="body" idx="1"/>
          </p:nvPr>
        </p:nvSpPr>
        <p:spPr>
          <a:xfrm>
            <a:off x="756126" y="2393639"/>
            <a:ext cx="6681741" cy="997555"/>
          </a:xfrm>
        </p:spPr>
        <p:txBody>
          <a:bodyPr anchor="b"/>
          <a:lstStyle>
            <a:lvl1pPr marL="0" indent="0">
              <a:buNone/>
              <a:defRPr sz="3900" b="1"/>
            </a:lvl1pPr>
            <a:lvl2pPr marL="737555" indent="0">
              <a:buNone/>
              <a:defRPr sz="3200" b="1"/>
            </a:lvl2pPr>
            <a:lvl3pPr marL="1475110" indent="0">
              <a:buNone/>
              <a:defRPr sz="2900" b="1"/>
            </a:lvl3pPr>
            <a:lvl4pPr marL="2212665" indent="0">
              <a:buNone/>
              <a:defRPr sz="2600" b="1"/>
            </a:lvl4pPr>
            <a:lvl5pPr marL="2950220" indent="0">
              <a:buNone/>
              <a:defRPr sz="2600" b="1"/>
            </a:lvl5pPr>
            <a:lvl6pPr marL="3687775" indent="0">
              <a:buNone/>
              <a:defRPr sz="2600" b="1"/>
            </a:lvl6pPr>
            <a:lvl7pPr marL="4425330" indent="0">
              <a:buNone/>
              <a:defRPr sz="2600" b="1"/>
            </a:lvl7pPr>
            <a:lvl8pPr marL="5162885" indent="0">
              <a:buNone/>
              <a:defRPr sz="2600" b="1"/>
            </a:lvl8pPr>
            <a:lvl9pPr marL="5900440" indent="0">
              <a:buNone/>
              <a:defRPr sz="2600" b="1"/>
            </a:lvl9pPr>
          </a:lstStyle>
          <a:p>
            <a:pPr lvl="0"/>
            <a:r>
              <a:rPr lang="en-US" altLang="ja-JP"/>
              <a:t>Mastertextformat bearbeiten</a:t>
            </a:r>
          </a:p>
        </p:txBody>
      </p:sp>
      <p:sp>
        <p:nvSpPr>
          <p:cNvPr id="4" name="Inhaltsplatzhalter 3"/>
          <p:cNvSpPr>
            <a:spLocks noGrp="1"/>
          </p:cNvSpPr>
          <p:nvPr>
            <p:ph sz="half" idx="2"/>
          </p:nvPr>
        </p:nvSpPr>
        <p:spPr>
          <a:xfrm>
            <a:off x="756126" y="3391194"/>
            <a:ext cx="6681741" cy="6161082"/>
          </a:xfrm>
        </p:spPr>
        <p:txBody>
          <a:bodyPr/>
          <a:lstStyle>
            <a:lvl1pPr>
              <a:defRPr sz="39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ltLang="ja-JP"/>
              <a:t>Mastertextformat bearbeiten</a:t>
            </a:r>
          </a:p>
          <a:p>
            <a:pPr lvl="1"/>
            <a:r>
              <a:rPr lang="en-US" altLang="ja-JP"/>
              <a:t>Zweite Ebene</a:t>
            </a:r>
          </a:p>
          <a:p>
            <a:pPr lvl="2"/>
            <a:r>
              <a:rPr lang="en-US" altLang="ja-JP"/>
              <a:t>Dritte Ebene</a:t>
            </a:r>
          </a:p>
          <a:p>
            <a:pPr lvl="3"/>
            <a:r>
              <a:rPr lang="en-US" altLang="ja-JP"/>
              <a:t>Vierte Ebene</a:t>
            </a:r>
          </a:p>
          <a:p>
            <a:pPr lvl="4"/>
            <a:r>
              <a:rPr lang="en-US" altLang="ja-JP"/>
              <a:t>Fünfte Ebene</a:t>
            </a:r>
            <a:endParaRPr lang="de-DE"/>
          </a:p>
        </p:txBody>
      </p:sp>
      <p:sp>
        <p:nvSpPr>
          <p:cNvPr id="5" name="Textplatzhalter 4"/>
          <p:cNvSpPr>
            <a:spLocks noGrp="1"/>
          </p:cNvSpPr>
          <p:nvPr>
            <p:ph type="body" sz="quarter" idx="3"/>
          </p:nvPr>
        </p:nvSpPr>
        <p:spPr>
          <a:xfrm>
            <a:off x="7682034" y="2393639"/>
            <a:ext cx="6684366" cy="997555"/>
          </a:xfrm>
        </p:spPr>
        <p:txBody>
          <a:bodyPr anchor="b"/>
          <a:lstStyle>
            <a:lvl1pPr marL="0" indent="0">
              <a:buNone/>
              <a:defRPr sz="3900" b="1"/>
            </a:lvl1pPr>
            <a:lvl2pPr marL="737555" indent="0">
              <a:buNone/>
              <a:defRPr sz="3200" b="1"/>
            </a:lvl2pPr>
            <a:lvl3pPr marL="1475110" indent="0">
              <a:buNone/>
              <a:defRPr sz="2900" b="1"/>
            </a:lvl3pPr>
            <a:lvl4pPr marL="2212665" indent="0">
              <a:buNone/>
              <a:defRPr sz="2600" b="1"/>
            </a:lvl4pPr>
            <a:lvl5pPr marL="2950220" indent="0">
              <a:buNone/>
              <a:defRPr sz="2600" b="1"/>
            </a:lvl5pPr>
            <a:lvl6pPr marL="3687775" indent="0">
              <a:buNone/>
              <a:defRPr sz="2600" b="1"/>
            </a:lvl6pPr>
            <a:lvl7pPr marL="4425330" indent="0">
              <a:buNone/>
              <a:defRPr sz="2600" b="1"/>
            </a:lvl7pPr>
            <a:lvl8pPr marL="5162885" indent="0">
              <a:buNone/>
              <a:defRPr sz="2600" b="1"/>
            </a:lvl8pPr>
            <a:lvl9pPr marL="5900440" indent="0">
              <a:buNone/>
              <a:defRPr sz="2600" b="1"/>
            </a:lvl9pPr>
          </a:lstStyle>
          <a:p>
            <a:pPr lvl="0"/>
            <a:r>
              <a:rPr lang="en-US" altLang="ja-JP"/>
              <a:t>Mastertextformat bearbeiten</a:t>
            </a:r>
          </a:p>
        </p:txBody>
      </p:sp>
      <p:sp>
        <p:nvSpPr>
          <p:cNvPr id="6" name="Inhaltsplatzhalter 5"/>
          <p:cNvSpPr>
            <a:spLocks noGrp="1"/>
          </p:cNvSpPr>
          <p:nvPr>
            <p:ph sz="quarter" idx="4"/>
          </p:nvPr>
        </p:nvSpPr>
        <p:spPr>
          <a:xfrm>
            <a:off x="7682034" y="3391194"/>
            <a:ext cx="6684366" cy="6161082"/>
          </a:xfrm>
        </p:spPr>
        <p:txBody>
          <a:bodyPr/>
          <a:lstStyle>
            <a:lvl1pPr>
              <a:defRPr sz="39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ltLang="ja-JP"/>
              <a:t>Mastertextformat bearbeiten</a:t>
            </a:r>
          </a:p>
          <a:p>
            <a:pPr lvl="1"/>
            <a:r>
              <a:rPr lang="en-US" altLang="ja-JP"/>
              <a:t>Zweite Ebene</a:t>
            </a:r>
          </a:p>
          <a:p>
            <a:pPr lvl="2"/>
            <a:r>
              <a:rPr lang="en-US" altLang="ja-JP"/>
              <a:t>Dritte Ebene</a:t>
            </a:r>
          </a:p>
          <a:p>
            <a:pPr lvl="3"/>
            <a:r>
              <a:rPr lang="en-US" altLang="ja-JP"/>
              <a:t>Vierte Ebene</a:t>
            </a:r>
          </a:p>
          <a:p>
            <a:pPr lvl="4"/>
            <a:r>
              <a:rPr lang="en-US" altLang="ja-JP"/>
              <a:t>Fünfte Ebene</a:t>
            </a:r>
            <a:endParaRPr lang="de-DE"/>
          </a:p>
        </p:txBody>
      </p:sp>
      <p:sp>
        <p:nvSpPr>
          <p:cNvPr id="7" name="Datumsplatzhalter 6"/>
          <p:cNvSpPr>
            <a:spLocks noGrp="1"/>
          </p:cNvSpPr>
          <p:nvPr>
            <p:ph type="dt" sz="half" idx="10"/>
          </p:nvPr>
        </p:nvSpPr>
        <p:spPr/>
        <p:txBody>
          <a:bodyPr/>
          <a:lstStyle/>
          <a:p>
            <a:endParaRPr lang="en-US" altLang="ja-JP"/>
          </a:p>
        </p:txBody>
      </p:sp>
      <p:sp>
        <p:nvSpPr>
          <p:cNvPr id="8" name="Fußzeilenplatzhalter 7"/>
          <p:cNvSpPr>
            <a:spLocks noGrp="1"/>
          </p:cNvSpPr>
          <p:nvPr>
            <p:ph type="ftr" sz="quarter" idx="11"/>
          </p:nvPr>
        </p:nvSpPr>
        <p:spPr/>
        <p:txBody>
          <a:bodyPr/>
          <a:lstStyle/>
          <a:p>
            <a:endParaRPr lang="en-US" altLang="ja-JP"/>
          </a:p>
        </p:txBody>
      </p:sp>
      <p:sp>
        <p:nvSpPr>
          <p:cNvPr id="9" name="Foliennummernplatzhalter 8"/>
          <p:cNvSpPr>
            <a:spLocks noGrp="1"/>
          </p:cNvSpPr>
          <p:nvPr>
            <p:ph type="sldNum" sz="quarter" idx="12"/>
          </p:nvPr>
        </p:nvSpPr>
        <p:spPr/>
        <p:txBody>
          <a:bodyPr/>
          <a:lstStyle/>
          <a:p>
            <a:fld id="{5409F70A-8B60-49B5-9A08-78814027800A}" type="slidenum">
              <a:rPr lang="en-US" altLang="ja-JP" smtClean="0"/>
              <a:pPr/>
              <a:t>‹#›</a:t>
            </a:fld>
            <a:endParaRPr lang="en-US" altLang="ja-JP"/>
          </a:p>
        </p:txBody>
      </p:sp>
    </p:spTree>
    <p:extLst>
      <p:ext uri="{BB962C8B-B14F-4D97-AF65-F5344CB8AC3E}">
        <p14:creationId xmlns:p14="http://schemas.microsoft.com/office/powerpoint/2010/main" val="3001090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ja-JP"/>
              <a:t>Mastertitelformat bearbeiten</a:t>
            </a:r>
            <a:endParaRPr lang="de-DE"/>
          </a:p>
        </p:txBody>
      </p:sp>
      <p:sp>
        <p:nvSpPr>
          <p:cNvPr id="3" name="Datumsplatzhalter 2"/>
          <p:cNvSpPr>
            <a:spLocks noGrp="1"/>
          </p:cNvSpPr>
          <p:nvPr>
            <p:ph type="dt" sz="half" idx="10"/>
          </p:nvPr>
        </p:nvSpPr>
        <p:spPr/>
        <p:txBody>
          <a:bodyPr/>
          <a:lstStyle/>
          <a:p>
            <a:endParaRPr lang="en-US" altLang="ja-JP"/>
          </a:p>
        </p:txBody>
      </p:sp>
      <p:sp>
        <p:nvSpPr>
          <p:cNvPr id="4" name="Fußzeilenplatzhalter 3"/>
          <p:cNvSpPr>
            <a:spLocks noGrp="1"/>
          </p:cNvSpPr>
          <p:nvPr>
            <p:ph type="ftr" sz="quarter" idx="11"/>
          </p:nvPr>
        </p:nvSpPr>
        <p:spPr/>
        <p:txBody>
          <a:bodyPr/>
          <a:lstStyle/>
          <a:p>
            <a:endParaRPr lang="en-US" altLang="ja-JP"/>
          </a:p>
        </p:txBody>
      </p:sp>
      <p:sp>
        <p:nvSpPr>
          <p:cNvPr id="5" name="Foliennummernplatzhalter 4"/>
          <p:cNvSpPr>
            <a:spLocks noGrp="1"/>
          </p:cNvSpPr>
          <p:nvPr>
            <p:ph type="sldNum" sz="quarter" idx="12"/>
          </p:nvPr>
        </p:nvSpPr>
        <p:spPr/>
        <p:txBody>
          <a:bodyPr/>
          <a:lstStyle/>
          <a:p>
            <a:fld id="{5409F70A-8B60-49B5-9A08-78814027800A}" type="slidenum">
              <a:rPr lang="en-US" altLang="ja-JP" smtClean="0"/>
              <a:pPr/>
              <a:t>‹#›</a:t>
            </a:fld>
            <a:endParaRPr lang="en-US" altLang="ja-JP"/>
          </a:p>
        </p:txBody>
      </p:sp>
    </p:spTree>
    <p:extLst>
      <p:ext uri="{BB962C8B-B14F-4D97-AF65-F5344CB8AC3E}">
        <p14:creationId xmlns:p14="http://schemas.microsoft.com/office/powerpoint/2010/main" val="702649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en-US" altLang="ja-JP"/>
          </a:p>
        </p:txBody>
      </p:sp>
      <p:sp>
        <p:nvSpPr>
          <p:cNvPr id="3" name="Fußzeilenplatzhalter 2"/>
          <p:cNvSpPr>
            <a:spLocks noGrp="1"/>
          </p:cNvSpPr>
          <p:nvPr>
            <p:ph type="ftr" sz="quarter" idx="11"/>
          </p:nvPr>
        </p:nvSpPr>
        <p:spPr/>
        <p:txBody>
          <a:bodyPr/>
          <a:lstStyle/>
          <a:p>
            <a:endParaRPr lang="en-US" altLang="ja-JP"/>
          </a:p>
        </p:txBody>
      </p:sp>
      <p:sp>
        <p:nvSpPr>
          <p:cNvPr id="4" name="Foliennummernplatzhalter 3"/>
          <p:cNvSpPr>
            <a:spLocks noGrp="1"/>
          </p:cNvSpPr>
          <p:nvPr>
            <p:ph type="sldNum" sz="quarter" idx="12"/>
          </p:nvPr>
        </p:nvSpPr>
        <p:spPr/>
        <p:txBody>
          <a:bodyPr/>
          <a:lstStyle/>
          <a:p>
            <a:fld id="{5409F70A-8B60-49B5-9A08-78814027800A}" type="slidenum">
              <a:rPr lang="en-US" altLang="ja-JP" smtClean="0"/>
              <a:pPr/>
              <a:t>‹#›</a:t>
            </a:fld>
            <a:endParaRPr lang="en-US" altLang="ja-JP"/>
          </a:p>
        </p:txBody>
      </p:sp>
    </p:spTree>
    <p:extLst>
      <p:ext uri="{BB962C8B-B14F-4D97-AF65-F5344CB8AC3E}">
        <p14:creationId xmlns:p14="http://schemas.microsoft.com/office/powerpoint/2010/main" val="328739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756127" y="425756"/>
            <a:ext cx="4975207" cy="1811937"/>
          </a:xfrm>
        </p:spPr>
        <p:txBody>
          <a:bodyPr anchor="b"/>
          <a:lstStyle>
            <a:lvl1pPr algn="l">
              <a:defRPr sz="3200" b="1"/>
            </a:lvl1pPr>
          </a:lstStyle>
          <a:p>
            <a:r>
              <a:rPr lang="en-US" altLang="ja-JP"/>
              <a:t>Mastertitelformat bearbeiten</a:t>
            </a:r>
            <a:endParaRPr lang="de-DE"/>
          </a:p>
        </p:txBody>
      </p:sp>
      <p:sp>
        <p:nvSpPr>
          <p:cNvPr id="3" name="Inhaltsplatzhalter 2"/>
          <p:cNvSpPr>
            <a:spLocks noGrp="1"/>
          </p:cNvSpPr>
          <p:nvPr>
            <p:ph idx="1"/>
          </p:nvPr>
        </p:nvSpPr>
        <p:spPr>
          <a:xfrm>
            <a:off x="5912487" y="425756"/>
            <a:ext cx="8453912" cy="9126521"/>
          </a:xfrm>
        </p:spPr>
        <p:txBody>
          <a:bodyPr/>
          <a:lstStyle>
            <a:lvl1pPr>
              <a:defRPr sz="5200"/>
            </a:lvl1pPr>
            <a:lvl2pPr>
              <a:defRPr sz="4500"/>
            </a:lvl2pPr>
            <a:lvl3pPr>
              <a:defRPr sz="3900"/>
            </a:lvl3pPr>
            <a:lvl4pPr>
              <a:defRPr sz="3200"/>
            </a:lvl4pPr>
            <a:lvl5pPr>
              <a:defRPr sz="3200"/>
            </a:lvl5pPr>
            <a:lvl6pPr>
              <a:defRPr sz="3200"/>
            </a:lvl6pPr>
            <a:lvl7pPr>
              <a:defRPr sz="3200"/>
            </a:lvl7pPr>
            <a:lvl8pPr>
              <a:defRPr sz="3200"/>
            </a:lvl8pPr>
            <a:lvl9pPr>
              <a:defRPr sz="3200"/>
            </a:lvl9pPr>
          </a:lstStyle>
          <a:p>
            <a:pPr lvl="0"/>
            <a:r>
              <a:rPr lang="en-US" altLang="ja-JP"/>
              <a:t>Mastertextformat bearbeiten</a:t>
            </a:r>
          </a:p>
          <a:p>
            <a:pPr lvl="1"/>
            <a:r>
              <a:rPr lang="en-US" altLang="ja-JP"/>
              <a:t>Zweite Ebene</a:t>
            </a:r>
          </a:p>
          <a:p>
            <a:pPr lvl="2"/>
            <a:r>
              <a:rPr lang="en-US" altLang="ja-JP"/>
              <a:t>Dritte Ebene</a:t>
            </a:r>
          </a:p>
          <a:p>
            <a:pPr lvl="3"/>
            <a:r>
              <a:rPr lang="en-US" altLang="ja-JP"/>
              <a:t>Vierte Ebene</a:t>
            </a:r>
          </a:p>
          <a:p>
            <a:pPr lvl="4"/>
            <a:r>
              <a:rPr lang="en-US" altLang="ja-JP"/>
              <a:t>Fünfte Ebene</a:t>
            </a:r>
            <a:endParaRPr lang="de-DE"/>
          </a:p>
        </p:txBody>
      </p:sp>
      <p:sp>
        <p:nvSpPr>
          <p:cNvPr id="4" name="Textplatzhalter 3"/>
          <p:cNvSpPr>
            <a:spLocks noGrp="1"/>
          </p:cNvSpPr>
          <p:nvPr>
            <p:ph type="body" sz="half" idx="2"/>
          </p:nvPr>
        </p:nvSpPr>
        <p:spPr>
          <a:xfrm>
            <a:off x="756127" y="2237694"/>
            <a:ext cx="4975207" cy="7314583"/>
          </a:xfrm>
        </p:spPr>
        <p:txBody>
          <a:bodyPr/>
          <a:lstStyle>
            <a:lvl1pPr marL="0" indent="0">
              <a:buNone/>
              <a:defRPr sz="2300"/>
            </a:lvl1pPr>
            <a:lvl2pPr marL="737555" indent="0">
              <a:buNone/>
              <a:defRPr sz="1900"/>
            </a:lvl2pPr>
            <a:lvl3pPr marL="1475110" indent="0">
              <a:buNone/>
              <a:defRPr sz="1600"/>
            </a:lvl3pPr>
            <a:lvl4pPr marL="2212665" indent="0">
              <a:buNone/>
              <a:defRPr sz="1500"/>
            </a:lvl4pPr>
            <a:lvl5pPr marL="2950220" indent="0">
              <a:buNone/>
              <a:defRPr sz="1500"/>
            </a:lvl5pPr>
            <a:lvl6pPr marL="3687775" indent="0">
              <a:buNone/>
              <a:defRPr sz="1500"/>
            </a:lvl6pPr>
            <a:lvl7pPr marL="4425330" indent="0">
              <a:buNone/>
              <a:defRPr sz="1500"/>
            </a:lvl7pPr>
            <a:lvl8pPr marL="5162885" indent="0">
              <a:buNone/>
              <a:defRPr sz="1500"/>
            </a:lvl8pPr>
            <a:lvl9pPr marL="5900440" indent="0">
              <a:buNone/>
              <a:defRPr sz="1500"/>
            </a:lvl9pPr>
          </a:lstStyle>
          <a:p>
            <a:pPr lvl="0"/>
            <a:r>
              <a:rPr lang="en-US" altLang="ja-JP"/>
              <a:t>Mastertextformat bearbeiten</a:t>
            </a:r>
          </a:p>
        </p:txBody>
      </p:sp>
      <p:sp>
        <p:nvSpPr>
          <p:cNvPr id="5" name="Datumsplatzhalter 4"/>
          <p:cNvSpPr>
            <a:spLocks noGrp="1"/>
          </p:cNvSpPr>
          <p:nvPr>
            <p:ph type="dt" sz="half" idx="10"/>
          </p:nvPr>
        </p:nvSpPr>
        <p:spPr/>
        <p:txBody>
          <a:bodyPr/>
          <a:lstStyle/>
          <a:p>
            <a:endParaRPr lang="en-US" altLang="ja-JP"/>
          </a:p>
        </p:txBody>
      </p:sp>
      <p:sp>
        <p:nvSpPr>
          <p:cNvPr id="6" name="Fußzeilenplatzhalter 5"/>
          <p:cNvSpPr>
            <a:spLocks noGrp="1"/>
          </p:cNvSpPr>
          <p:nvPr>
            <p:ph type="ftr" sz="quarter" idx="11"/>
          </p:nvPr>
        </p:nvSpPr>
        <p:spPr/>
        <p:txBody>
          <a:bodyPr/>
          <a:lstStyle/>
          <a:p>
            <a:endParaRPr lang="en-US" altLang="ja-JP"/>
          </a:p>
        </p:txBody>
      </p:sp>
      <p:sp>
        <p:nvSpPr>
          <p:cNvPr id="7" name="Foliennummernplatzhalter 6"/>
          <p:cNvSpPr>
            <a:spLocks noGrp="1"/>
          </p:cNvSpPr>
          <p:nvPr>
            <p:ph type="sldNum" sz="quarter" idx="12"/>
          </p:nvPr>
        </p:nvSpPr>
        <p:spPr/>
        <p:txBody>
          <a:bodyPr/>
          <a:lstStyle/>
          <a:p>
            <a:fld id="{5409F70A-8B60-49B5-9A08-78814027800A}" type="slidenum">
              <a:rPr lang="en-US" altLang="ja-JP" smtClean="0"/>
              <a:pPr/>
              <a:t>‹#›</a:t>
            </a:fld>
            <a:endParaRPr lang="en-US" altLang="ja-JP"/>
          </a:p>
        </p:txBody>
      </p:sp>
    </p:spTree>
    <p:extLst>
      <p:ext uri="{BB962C8B-B14F-4D97-AF65-F5344CB8AC3E}">
        <p14:creationId xmlns:p14="http://schemas.microsoft.com/office/powerpoint/2010/main" val="4261125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964121" y="7485380"/>
            <a:ext cx="9073515" cy="883691"/>
          </a:xfrm>
        </p:spPr>
        <p:txBody>
          <a:bodyPr anchor="b"/>
          <a:lstStyle>
            <a:lvl1pPr algn="l">
              <a:defRPr sz="3200" b="1"/>
            </a:lvl1pPr>
          </a:lstStyle>
          <a:p>
            <a:r>
              <a:rPr lang="en-US" altLang="ja-JP"/>
              <a:t>Mastertitelformat bearbeiten</a:t>
            </a:r>
            <a:endParaRPr lang="de-DE"/>
          </a:p>
        </p:txBody>
      </p:sp>
      <p:sp>
        <p:nvSpPr>
          <p:cNvPr id="3" name="Bildplatzhalter 2"/>
          <p:cNvSpPr>
            <a:spLocks noGrp="1"/>
          </p:cNvSpPr>
          <p:nvPr>
            <p:ph type="pic" idx="1"/>
          </p:nvPr>
        </p:nvSpPr>
        <p:spPr>
          <a:xfrm>
            <a:off x="2964121" y="955475"/>
            <a:ext cx="9073515" cy="6416040"/>
          </a:xfrm>
        </p:spPr>
        <p:txBody>
          <a:bodyPr/>
          <a:lstStyle>
            <a:lvl1pPr marL="0" indent="0">
              <a:buNone/>
              <a:defRPr sz="5200"/>
            </a:lvl1pPr>
            <a:lvl2pPr marL="737555" indent="0">
              <a:buNone/>
              <a:defRPr sz="4500"/>
            </a:lvl2pPr>
            <a:lvl3pPr marL="1475110" indent="0">
              <a:buNone/>
              <a:defRPr sz="3900"/>
            </a:lvl3pPr>
            <a:lvl4pPr marL="2212665" indent="0">
              <a:buNone/>
              <a:defRPr sz="3200"/>
            </a:lvl4pPr>
            <a:lvl5pPr marL="2950220" indent="0">
              <a:buNone/>
              <a:defRPr sz="3200"/>
            </a:lvl5pPr>
            <a:lvl6pPr marL="3687775" indent="0">
              <a:buNone/>
              <a:defRPr sz="3200"/>
            </a:lvl6pPr>
            <a:lvl7pPr marL="4425330" indent="0">
              <a:buNone/>
              <a:defRPr sz="3200"/>
            </a:lvl7pPr>
            <a:lvl8pPr marL="5162885" indent="0">
              <a:buNone/>
              <a:defRPr sz="3200"/>
            </a:lvl8pPr>
            <a:lvl9pPr marL="5900440" indent="0">
              <a:buNone/>
              <a:defRPr sz="3200"/>
            </a:lvl9pPr>
          </a:lstStyle>
          <a:p>
            <a:endParaRPr lang="de-DE"/>
          </a:p>
        </p:txBody>
      </p:sp>
      <p:sp>
        <p:nvSpPr>
          <p:cNvPr id="4" name="Textplatzhalter 3"/>
          <p:cNvSpPr>
            <a:spLocks noGrp="1"/>
          </p:cNvSpPr>
          <p:nvPr>
            <p:ph type="body" sz="half" idx="2"/>
          </p:nvPr>
        </p:nvSpPr>
        <p:spPr>
          <a:xfrm>
            <a:off x="2964121" y="8369071"/>
            <a:ext cx="9073515" cy="1254989"/>
          </a:xfrm>
        </p:spPr>
        <p:txBody>
          <a:bodyPr/>
          <a:lstStyle>
            <a:lvl1pPr marL="0" indent="0">
              <a:buNone/>
              <a:defRPr sz="2300"/>
            </a:lvl1pPr>
            <a:lvl2pPr marL="737555" indent="0">
              <a:buNone/>
              <a:defRPr sz="1900"/>
            </a:lvl2pPr>
            <a:lvl3pPr marL="1475110" indent="0">
              <a:buNone/>
              <a:defRPr sz="1600"/>
            </a:lvl3pPr>
            <a:lvl4pPr marL="2212665" indent="0">
              <a:buNone/>
              <a:defRPr sz="1500"/>
            </a:lvl4pPr>
            <a:lvl5pPr marL="2950220" indent="0">
              <a:buNone/>
              <a:defRPr sz="1500"/>
            </a:lvl5pPr>
            <a:lvl6pPr marL="3687775" indent="0">
              <a:buNone/>
              <a:defRPr sz="1500"/>
            </a:lvl6pPr>
            <a:lvl7pPr marL="4425330" indent="0">
              <a:buNone/>
              <a:defRPr sz="1500"/>
            </a:lvl7pPr>
            <a:lvl8pPr marL="5162885" indent="0">
              <a:buNone/>
              <a:defRPr sz="1500"/>
            </a:lvl8pPr>
            <a:lvl9pPr marL="5900440" indent="0">
              <a:buNone/>
              <a:defRPr sz="1500"/>
            </a:lvl9pPr>
          </a:lstStyle>
          <a:p>
            <a:pPr lvl="0"/>
            <a:r>
              <a:rPr lang="en-US" altLang="ja-JP"/>
              <a:t>Mastertextformat bearbeiten</a:t>
            </a:r>
          </a:p>
        </p:txBody>
      </p:sp>
      <p:sp>
        <p:nvSpPr>
          <p:cNvPr id="5" name="Datumsplatzhalter 4"/>
          <p:cNvSpPr>
            <a:spLocks noGrp="1"/>
          </p:cNvSpPr>
          <p:nvPr>
            <p:ph type="dt" sz="half" idx="10"/>
          </p:nvPr>
        </p:nvSpPr>
        <p:spPr/>
        <p:txBody>
          <a:bodyPr/>
          <a:lstStyle/>
          <a:p>
            <a:endParaRPr lang="en-US" altLang="ja-JP"/>
          </a:p>
        </p:txBody>
      </p:sp>
      <p:sp>
        <p:nvSpPr>
          <p:cNvPr id="6" name="Fußzeilenplatzhalter 5"/>
          <p:cNvSpPr>
            <a:spLocks noGrp="1"/>
          </p:cNvSpPr>
          <p:nvPr>
            <p:ph type="ftr" sz="quarter" idx="11"/>
          </p:nvPr>
        </p:nvSpPr>
        <p:spPr/>
        <p:txBody>
          <a:bodyPr/>
          <a:lstStyle/>
          <a:p>
            <a:endParaRPr lang="en-US" altLang="ja-JP"/>
          </a:p>
        </p:txBody>
      </p:sp>
      <p:sp>
        <p:nvSpPr>
          <p:cNvPr id="7" name="Foliennummernplatzhalter 6"/>
          <p:cNvSpPr>
            <a:spLocks noGrp="1"/>
          </p:cNvSpPr>
          <p:nvPr>
            <p:ph type="sldNum" sz="quarter" idx="12"/>
          </p:nvPr>
        </p:nvSpPr>
        <p:spPr/>
        <p:txBody>
          <a:bodyPr/>
          <a:lstStyle/>
          <a:p>
            <a:fld id="{5409F70A-8B60-49B5-9A08-78814027800A}" type="slidenum">
              <a:rPr lang="en-US" altLang="ja-JP" smtClean="0"/>
              <a:pPr/>
              <a:t>‹#›</a:t>
            </a:fld>
            <a:endParaRPr lang="en-US" altLang="ja-JP"/>
          </a:p>
        </p:txBody>
      </p:sp>
    </p:spTree>
    <p:extLst>
      <p:ext uri="{BB962C8B-B14F-4D97-AF65-F5344CB8AC3E}">
        <p14:creationId xmlns:p14="http://schemas.microsoft.com/office/powerpoint/2010/main" val="1596986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56126" y="428232"/>
            <a:ext cx="13610273" cy="1782233"/>
          </a:xfrm>
          <a:prstGeom prst="rect">
            <a:avLst/>
          </a:prstGeom>
        </p:spPr>
        <p:txBody>
          <a:bodyPr vert="horz" lIns="147511" tIns="73756" rIns="147511" bIns="73756" rtlCol="0" anchor="ctr">
            <a:normAutofit/>
          </a:bodyPr>
          <a:lstStyle/>
          <a:p>
            <a:r>
              <a:rPr lang="en-US" altLang="ja-JP"/>
              <a:t>Mastertitelformat bearbeiten</a:t>
            </a:r>
            <a:endParaRPr lang="de-DE"/>
          </a:p>
        </p:txBody>
      </p:sp>
      <p:sp>
        <p:nvSpPr>
          <p:cNvPr id="3" name="Textplatzhalter 2"/>
          <p:cNvSpPr>
            <a:spLocks noGrp="1"/>
          </p:cNvSpPr>
          <p:nvPr>
            <p:ph type="body" idx="1"/>
          </p:nvPr>
        </p:nvSpPr>
        <p:spPr>
          <a:xfrm>
            <a:off x="756126" y="2495127"/>
            <a:ext cx="13610273" cy="7057150"/>
          </a:xfrm>
          <a:prstGeom prst="rect">
            <a:avLst/>
          </a:prstGeom>
        </p:spPr>
        <p:txBody>
          <a:bodyPr vert="horz" lIns="147511" tIns="73756" rIns="147511" bIns="73756" rtlCol="0">
            <a:normAutofit/>
          </a:bodyPr>
          <a:lstStyle/>
          <a:p>
            <a:pPr lvl="0"/>
            <a:r>
              <a:rPr lang="en-US" altLang="ja-JP"/>
              <a:t>Mastertextformat bearbeiten</a:t>
            </a:r>
          </a:p>
          <a:p>
            <a:pPr lvl="1"/>
            <a:r>
              <a:rPr lang="en-US" altLang="ja-JP"/>
              <a:t>Zweite Ebene</a:t>
            </a:r>
          </a:p>
          <a:p>
            <a:pPr lvl="2"/>
            <a:r>
              <a:rPr lang="en-US" altLang="ja-JP"/>
              <a:t>Dritte Ebene</a:t>
            </a:r>
          </a:p>
          <a:p>
            <a:pPr lvl="3"/>
            <a:r>
              <a:rPr lang="en-US" altLang="ja-JP"/>
              <a:t>Vierte Ebene</a:t>
            </a:r>
          </a:p>
          <a:p>
            <a:pPr lvl="4"/>
            <a:r>
              <a:rPr lang="en-US" altLang="ja-JP"/>
              <a:t>Fünfte Ebene</a:t>
            </a:r>
            <a:endParaRPr lang="de-DE"/>
          </a:p>
        </p:txBody>
      </p:sp>
      <p:sp>
        <p:nvSpPr>
          <p:cNvPr id="4" name="Datumsplatzhalter 3"/>
          <p:cNvSpPr>
            <a:spLocks noGrp="1"/>
          </p:cNvSpPr>
          <p:nvPr>
            <p:ph type="dt" sz="half" idx="2"/>
          </p:nvPr>
        </p:nvSpPr>
        <p:spPr>
          <a:xfrm>
            <a:off x="756126" y="9911198"/>
            <a:ext cx="3528589" cy="569325"/>
          </a:xfrm>
          <a:prstGeom prst="rect">
            <a:avLst/>
          </a:prstGeom>
        </p:spPr>
        <p:txBody>
          <a:bodyPr vert="horz" lIns="147511" tIns="73756" rIns="147511" bIns="73756" rtlCol="0" anchor="ctr"/>
          <a:lstStyle>
            <a:lvl1pPr algn="l">
              <a:defRPr sz="1900">
                <a:solidFill>
                  <a:schemeClr val="tx1">
                    <a:tint val="75000"/>
                  </a:schemeClr>
                </a:solidFill>
              </a:defRPr>
            </a:lvl1pPr>
          </a:lstStyle>
          <a:p>
            <a:endParaRPr lang="en-US" altLang="ja-JP"/>
          </a:p>
        </p:txBody>
      </p:sp>
      <p:sp>
        <p:nvSpPr>
          <p:cNvPr id="5" name="Fußzeilenplatzhalter 4"/>
          <p:cNvSpPr>
            <a:spLocks noGrp="1"/>
          </p:cNvSpPr>
          <p:nvPr>
            <p:ph type="ftr" sz="quarter" idx="3"/>
          </p:nvPr>
        </p:nvSpPr>
        <p:spPr>
          <a:xfrm>
            <a:off x="5166863" y="9911198"/>
            <a:ext cx="4788800" cy="569325"/>
          </a:xfrm>
          <a:prstGeom prst="rect">
            <a:avLst/>
          </a:prstGeom>
        </p:spPr>
        <p:txBody>
          <a:bodyPr vert="horz" lIns="147511" tIns="73756" rIns="147511" bIns="73756" rtlCol="0" anchor="ctr"/>
          <a:lstStyle>
            <a:lvl1pPr algn="ctr">
              <a:defRPr sz="1900">
                <a:solidFill>
                  <a:schemeClr val="tx1">
                    <a:tint val="75000"/>
                  </a:schemeClr>
                </a:solidFill>
              </a:defRPr>
            </a:lvl1pPr>
          </a:lstStyle>
          <a:p>
            <a:endParaRPr lang="en-US" altLang="ja-JP"/>
          </a:p>
        </p:txBody>
      </p:sp>
      <p:sp>
        <p:nvSpPr>
          <p:cNvPr id="6" name="Foliennummernplatzhalter 5"/>
          <p:cNvSpPr>
            <a:spLocks noGrp="1"/>
          </p:cNvSpPr>
          <p:nvPr>
            <p:ph type="sldNum" sz="quarter" idx="4"/>
          </p:nvPr>
        </p:nvSpPr>
        <p:spPr>
          <a:xfrm>
            <a:off x="10837810" y="9911198"/>
            <a:ext cx="3528589" cy="569325"/>
          </a:xfrm>
          <a:prstGeom prst="rect">
            <a:avLst/>
          </a:prstGeom>
        </p:spPr>
        <p:txBody>
          <a:bodyPr vert="horz" lIns="147511" tIns="73756" rIns="147511" bIns="73756" rtlCol="0" anchor="ctr"/>
          <a:lstStyle>
            <a:lvl1pPr algn="r">
              <a:defRPr sz="1900">
                <a:solidFill>
                  <a:schemeClr val="tx1">
                    <a:tint val="75000"/>
                  </a:schemeClr>
                </a:solidFill>
              </a:defRPr>
            </a:lvl1pPr>
          </a:lstStyle>
          <a:p>
            <a:fld id="{5409F70A-8B60-49B5-9A08-78814027800A}" type="slidenum">
              <a:rPr lang="en-US" altLang="ja-JP" smtClean="0"/>
              <a:pPr/>
              <a:t>‹#›</a:t>
            </a:fld>
            <a:endParaRPr lang="en-US" altLang="ja-JP"/>
          </a:p>
        </p:txBody>
      </p:sp>
    </p:spTree>
    <p:extLst>
      <p:ext uri="{BB962C8B-B14F-4D97-AF65-F5344CB8AC3E}">
        <p14:creationId xmlns:p14="http://schemas.microsoft.com/office/powerpoint/2010/main" val="3379306159"/>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737555" rtl="0" eaLnBrk="1" latinLnBrk="0" hangingPunct="1">
        <a:spcBef>
          <a:spcPct val="0"/>
        </a:spcBef>
        <a:buNone/>
        <a:defRPr sz="7100" kern="1200">
          <a:solidFill>
            <a:schemeClr val="tx1"/>
          </a:solidFill>
          <a:latin typeface="+mj-lt"/>
          <a:ea typeface="+mj-ea"/>
          <a:cs typeface="+mj-cs"/>
        </a:defRPr>
      </a:lvl1pPr>
    </p:titleStyle>
    <p:bodyStyle>
      <a:lvl1pPr marL="553166" indent="-553166" algn="l" defTabSz="737555" rtl="0" eaLnBrk="1" latinLnBrk="0" hangingPunct="1">
        <a:spcBef>
          <a:spcPct val="20000"/>
        </a:spcBef>
        <a:buFont typeface="Arial"/>
        <a:buChar char="•"/>
        <a:defRPr sz="5200" kern="1200">
          <a:solidFill>
            <a:schemeClr val="tx1"/>
          </a:solidFill>
          <a:latin typeface="+mn-lt"/>
          <a:ea typeface="+mn-ea"/>
          <a:cs typeface="+mn-cs"/>
        </a:defRPr>
      </a:lvl1pPr>
      <a:lvl2pPr marL="1198527" indent="-460972" algn="l" defTabSz="737555" rtl="0" eaLnBrk="1" latinLnBrk="0" hangingPunct="1">
        <a:spcBef>
          <a:spcPct val="20000"/>
        </a:spcBef>
        <a:buFont typeface="Arial"/>
        <a:buChar char="–"/>
        <a:defRPr sz="4500" kern="1200">
          <a:solidFill>
            <a:schemeClr val="tx1"/>
          </a:solidFill>
          <a:latin typeface="+mn-lt"/>
          <a:ea typeface="+mn-ea"/>
          <a:cs typeface="+mn-cs"/>
        </a:defRPr>
      </a:lvl2pPr>
      <a:lvl3pPr marL="1843888" indent="-368778" algn="l" defTabSz="737555" rtl="0" eaLnBrk="1" latinLnBrk="0" hangingPunct="1">
        <a:spcBef>
          <a:spcPct val="20000"/>
        </a:spcBef>
        <a:buFont typeface="Arial"/>
        <a:buChar char="•"/>
        <a:defRPr sz="3900" kern="1200">
          <a:solidFill>
            <a:schemeClr val="tx1"/>
          </a:solidFill>
          <a:latin typeface="+mn-lt"/>
          <a:ea typeface="+mn-ea"/>
          <a:cs typeface="+mn-cs"/>
        </a:defRPr>
      </a:lvl3pPr>
      <a:lvl4pPr marL="2581443" indent="-368778" algn="l" defTabSz="737555" rtl="0" eaLnBrk="1" latinLnBrk="0" hangingPunct="1">
        <a:spcBef>
          <a:spcPct val="20000"/>
        </a:spcBef>
        <a:buFont typeface="Arial"/>
        <a:buChar char="–"/>
        <a:defRPr sz="3200" kern="1200">
          <a:solidFill>
            <a:schemeClr val="tx1"/>
          </a:solidFill>
          <a:latin typeface="+mn-lt"/>
          <a:ea typeface="+mn-ea"/>
          <a:cs typeface="+mn-cs"/>
        </a:defRPr>
      </a:lvl4pPr>
      <a:lvl5pPr marL="3318998" indent="-368778" algn="l" defTabSz="737555" rtl="0" eaLnBrk="1" latinLnBrk="0" hangingPunct="1">
        <a:spcBef>
          <a:spcPct val="20000"/>
        </a:spcBef>
        <a:buFont typeface="Arial"/>
        <a:buChar char="»"/>
        <a:defRPr sz="3200" kern="1200">
          <a:solidFill>
            <a:schemeClr val="tx1"/>
          </a:solidFill>
          <a:latin typeface="+mn-lt"/>
          <a:ea typeface="+mn-ea"/>
          <a:cs typeface="+mn-cs"/>
        </a:defRPr>
      </a:lvl5pPr>
      <a:lvl6pPr marL="4056553" indent="-368778" algn="l" defTabSz="737555" rtl="0" eaLnBrk="1" latinLnBrk="0" hangingPunct="1">
        <a:spcBef>
          <a:spcPct val="20000"/>
        </a:spcBef>
        <a:buFont typeface="Arial"/>
        <a:buChar char="•"/>
        <a:defRPr sz="3200" kern="1200">
          <a:solidFill>
            <a:schemeClr val="tx1"/>
          </a:solidFill>
          <a:latin typeface="+mn-lt"/>
          <a:ea typeface="+mn-ea"/>
          <a:cs typeface="+mn-cs"/>
        </a:defRPr>
      </a:lvl6pPr>
      <a:lvl7pPr marL="4794108" indent="-368778" algn="l" defTabSz="737555" rtl="0" eaLnBrk="1" latinLnBrk="0" hangingPunct="1">
        <a:spcBef>
          <a:spcPct val="20000"/>
        </a:spcBef>
        <a:buFont typeface="Arial"/>
        <a:buChar char="•"/>
        <a:defRPr sz="3200" kern="1200">
          <a:solidFill>
            <a:schemeClr val="tx1"/>
          </a:solidFill>
          <a:latin typeface="+mn-lt"/>
          <a:ea typeface="+mn-ea"/>
          <a:cs typeface="+mn-cs"/>
        </a:defRPr>
      </a:lvl7pPr>
      <a:lvl8pPr marL="5531663" indent="-368778" algn="l" defTabSz="737555" rtl="0" eaLnBrk="1" latinLnBrk="0" hangingPunct="1">
        <a:spcBef>
          <a:spcPct val="20000"/>
        </a:spcBef>
        <a:buFont typeface="Arial"/>
        <a:buChar char="•"/>
        <a:defRPr sz="3200" kern="1200">
          <a:solidFill>
            <a:schemeClr val="tx1"/>
          </a:solidFill>
          <a:latin typeface="+mn-lt"/>
          <a:ea typeface="+mn-ea"/>
          <a:cs typeface="+mn-cs"/>
        </a:defRPr>
      </a:lvl8pPr>
      <a:lvl9pPr marL="6269218" indent="-368778" algn="l" defTabSz="737555" rtl="0" eaLnBrk="1" latinLnBrk="0" hangingPunct="1">
        <a:spcBef>
          <a:spcPct val="20000"/>
        </a:spcBef>
        <a:buFont typeface="Arial"/>
        <a:buChar char="•"/>
        <a:defRPr sz="3200" kern="1200">
          <a:solidFill>
            <a:schemeClr val="tx1"/>
          </a:solidFill>
          <a:latin typeface="+mn-lt"/>
          <a:ea typeface="+mn-ea"/>
          <a:cs typeface="+mn-cs"/>
        </a:defRPr>
      </a:lvl9pPr>
    </p:bodyStyle>
    <p:otherStyle>
      <a:defPPr>
        <a:defRPr lang="de-DE"/>
      </a:defPPr>
      <a:lvl1pPr marL="0" algn="l" defTabSz="737555" rtl="0" eaLnBrk="1" latinLnBrk="0" hangingPunct="1">
        <a:defRPr sz="2900" kern="1200">
          <a:solidFill>
            <a:schemeClr val="tx1"/>
          </a:solidFill>
          <a:latin typeface="+mn-lt"/>
          <a:ea typeface="+mn-ea"/>
          <a:cs typeface="+mn-cs"/>
        </a:defRPr>
      </a:lvl1pPr>
      <a:lvl2pPr marL="737555" algn="l" defTabSz="737555" rtl="0" eaLnBrk="1" latinLnBrk="0" hangingPunct="1">
        <a:defRPr sz="2900" kern="1200">
          <a:solidFill>
            <a:schemeClr val="tx1"/>
          </a:solidFill>
          <a:latin typeface="+mn-lt"/>
          <a:ea typeface="+mn-ea"/>
          <a:cs typeface="+mn-cs"/>
        </a:defRPr>
      </a:lvl2pPr>
      <a:lvl3pPr marL="1475110" algn="l" defTabSz="737555" rtl="0" eaLnBrk="1" latinLnBrk="0" hangingPunct="1">
        <a:defRPr sz="2900" kern="1200">
          <a:solidFill>
            <a:schemeClr val="tx1"/>
          </a:solidFill>
          <a:latin typeface="+mn-lt"/>
          <a:ea typeface="+mn-ea"/>
          <a:cs typeface="+mn-cs"/>
        </a:defRPr>
      </a:lvl3pPr>
      <a:lvl4pPr marL="2212665" algn="l" defTabSz="737555" rtl="0" eaLnBrk="1" latinLnBrk="0" hangingPunct="1">
        <a:defRPr sz="2900" kern="1200">
          <a:solidFill>
            <a:schemeClr val="tx1"/>
          </a:solidFill>
          <a:latin typeface="+mn-lt"/>
          <a:ea typeface="+mn-ea"/>
          <a:cs typeface="+mn-cs"/>
        </a:defRPr>
      </a:lvl4pPr>
      <a:lvl5pPr marL="2950220" algn="l" defTabSz="737555" rtl="0" eaLnBrk="1" latinLnBrk="0" hangingPunct="1">
        <a:defRPr sz="2900" kern="1200">
          <a:solidFill>
            <a:schemeClr val="tx1"/>
          </a:solidFill>
          <a:latin typeface="+mn-lt"/>
          <a:ea typeface="+mn-ea"/>
          <a:cs typeface="+mn-cs"/>
        </a:defRPr>
      </a:lvl5pPr>
      <a:lvl6pPr marL="3687775" algn="l" defTabSz="737555" rtl="0" eaLnBrk="1" latinLnBrk="0" hangingPunct="1">
        <a:defRPr sz="2900" kern="1200">
          <a:solidFill>
            <a:schemeClr val="tx1"/>
          </a:solidFill>
          <a:latin typeface="+mn-lt"/>
          <a:ea typeface="+mn-ea"/>
          <a:cs typeface="+mn-cs"/>
        </a:defRPr>
      </a:lvl6pPr>
      <a:lvl7pPr marL="4425330" algn="l" defTabSz="737555" rtl="0" eaLnBrk="1" latinLnBrk="0" hangingPunct="1">
        <a:defRPr sz="2900" kern="1200">
          <a:solidFill>
            <a:schemeClr val="tx1"/>
          </a:solidFill>
          <a:latin typeface="+mn-lt"/>
          <a:ea typeface="+mn-ea"/>
          <a:cs typeface="+mn-cs"/>
        </a:defRPr>
      </a:lvl7pPr>
      <a:lvl8pPr marL="5162885" algn="l" defTabSz="737555" rtl="0" eaLnBrk="1" latinLnBrk="0" hangingPunct="1">
        <a:defRPr sz="2900" kern="1200">
          <a:solidFill>
            <a:schemeClr val="tx1"/>
          </a:solidFill>
          <a:latin typeface="+mn-lt"/>
          <a:ea typeface="+mn-ea"/>
          <a:cs typeface="+mn-cs"/>
        </a:defRPr>
      </a:lvl8pPr>
      <a:lvl9pPr marL="5900440" algn="l" defTabSz="737555"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11" Type="http://schemas.openxmlformats.org/officeDocument/2006/relationships/image" Target="../media/image5.emf"/><Relationship Id="rId5" Type="http://schemas.openxmlformats.org/officeDocument/2006/relationships/customXml" Target="../ink/ink1.xml"/><Relationship Id="rId10" Type="http://schemas.openxmlformats.org/officeDocument/2006/relationships/image" Target="../media/image4.emf"/><Relationship Id="rId4" Type="http://schemas.openxmlformats.org/officeDocument/2006/relationships/image" Target="../media/image2.jpeg"/><Relationship Id="rId9"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 name="図 43">
            <a:extLst>
              <a:ext uri="{FF2B5EF4-FFF2-40B4-BE49-F238E27FC236}">
                <a16:creationId xmlns:a16="http://schemas.microsoft.com/office/drawing/2014/main" id="{CC6D172C-B588-C04D-A84C-9D9EBE143892}"/>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 y="-7055"/>
            <a:ext cx="15122524" cy="10693400"/>
          </a:xfrm>
          <a:prstGeom prst="rect">
            <a:avLst/>
          </a:prstGeom>
          <a:effectLst>
            <a:glow>
              <a:schemeClr val="bg1"/>
            </a:glow>
          </a:effectLst>
        </p:spPr>
      </p:pic>
      <p:sp>
        <p:nvSpPr>
          <p:cNvPr id="7" name="テキスト プレースホルダー 6">
            <a:extLst>
              <a:ext uri="{FF2B5EF4-FFF2-40B4-BE49-F238E27FC236}">
                <a16:creationId xmlns:a16="http://schemas.microsoft.com/office/drawing/2014/main" id="{37846BE6-96FD-4985-837B-95948AEBE513}"/>
              </a:ext>
            </a:extLst>
          </p:cNvPr>
          <p:cNvSpPr>
            <a:spLocks noGrp="1"/>
          </p:cNvSpPr>
          <p:nvPr>
            <p:ph type="body" idx="1"/>
          </p:nvPr>
        </p:nvSpPr>
        <p:spPr>
          <a:xfrm>
            <a:off x="8256753" y="3419057"/>
            <a:ext cx="3240353" cy="490759"/>
          </a:xfrm>
          <a:solidFill>
            <a:schemeClr val="accent3">
              <a:lumMod val="40000"/>
              <a:lumOff val="60000"/>
            </a:schemeClr>
          </a:solidFill>
        </p:spPr>
        <p:txBody>
          <a:bodyPr anchor="ctr">
            <a:normAutofit/>
          </a:bodyPr>
          <a:lstStyle/>
          <a:p>
            <a:pPr algn="ctr"/>
            <a:r>
              <a:rPr lang="ja-JP" altLang="en-US" sz="1400" dirty="0">
                <a:solidFill>
                  <a:schemeClr val="accent3">
                    <a:lumMod val="50000"/>
                  </a:schemeClr>
                </a:solidFill>
                <a:latin typeface="BIZ UDPゴシック" panose="020B0400000000000000" pitchFamily="50" charset="-128"/>
                <a:ea typeface="BIZ UDPゴシック" panose="020B0400000000000000" pitchFamily="50" charset="-128"/>
              </a:rPr>
              <a:t>はじめてパソコン講座</a:t>
            </a:r>
          </a:p>
        </p:txBody>
      </p:sp>
      <p:sp>
        <p:nvSpPr>
          <p:cNvPr id="13" name="コンテンツ プレースホルダー 12">
            <a:extLst>
              <a:ext uri="{FF2B5EF4-FFF2-40B4-BE49-F238E27FC236}">
                <a16:creationId xmlns:a16="http://schemas.microsoft.com/office/drawing/2014/main" id="{1FD7CE95-0549-43D1-887B-8FCA1F2B7784}"/>
              </a:ext>
            </a:extLst>
          </p:cNvPr>
          <p:cNvSpPr>
            <a:spLocks noGrp="1"/>
          </p:cNvSpPr>
          <p:nvPr>
            <p:ph sz="half" idx="2"/>
          </p:nvPr>
        </p:nvSpPr>
        <p:spPr>
          <a:xfrm>
            <a:off x="8305226" y="4030572"/>
            <a:ext cx="3143406" cy="1652898"/>
          </a:xfrm>
        </p:spPr>
        <p:txBody>
          <a:bodyPr>
            <a:noAutofit/>
          </a:bodyPr>
          <a:lstStyle/>
          <a:p>
            <a:pPr marL="0" indent="0">
              <a:buNone/>
            </a:pPr>
            <a:r>
              <a:rPr lang="ja-JP" altLang="en-US" sz="1000" dirty="0">
                <a:latin typeface="BIZ UDPゴシック" panose="020B0400000000000000" pitchFamily="50" charset="-128"/>
                <a:ea typeface="BIZ UDPゴシック" panose="020B0400000000000000" pitchFamily="50" charset="-128"/>
              </a:rPr>
              <a:t>定　員：１５名（応募多数の場合抽選）</a:t>
            </a:r>
            <a:endParaRPr lang="en-US" altLang="ja-JP" sz="1000" dirty="0">
              <a:latin typeface="BIZ UDPゴシック" panose="020B0400000000000000" pitchFamily="50" charset="-128"/>
              <a:ea typeface="BIZ UDPゴシック" panose="020B0400000000000000" pitchFamily="50" charset="-128"/>
            </a:endParaRPr>
          </a:p>
          <a:p>
            <a:pPr marL="0" indent="0">
              <a:buNone/>
            </a:pPr>
            <a:r>
              <a:rPr lang="ja-JP" altLang="en-US" sz="1000" dirty="0">
                <a:latin typeface="BIZ UDPゴシック" panose="020B0400000000000000" pitchFamily="50" charset="-128"/>
                <a:ea typeface="BIZ UDPゴシック" panose="020B0400000000000000" pitchFamily="50" charset="-128"/>
              </a:rPr>
              <a:t>時　間：１３時～１６時</a:t>
            </a:r>
            <a:endParaRPr lang="en-US" altLang="ja-JP" sz="1000" dirty="0">
              <a:latin typeface="BIZ UDPゴシック" panose="020B0400000000000000" pitchFamily="50" charset="-128"/>
              <a:ea typeface="BIZ UDPゴシック" panose="020B0400000000000000" pitchFamily="50" charset="-128"/>
            </a:endParaRPr>
          </a:p>
          <a:p>
            <a:pPr marL="0" indent="0">
              <a:buNone/>
            </a:pPr>
            <a:r>
              <a:rPr lang="ja-JP" altLang="en-US" sz="1000" dirty="0">
                <a:latin typeface="BIZ UDPゴシック" panose="020B0400000000000000" pitchFamily="50" charset="-128"/>
                <a:ea typeface="BIZ UDPゴシック" panose="020B0400000000000000" pitchFamily="50" charset="-128"/>
              </a:rPr>
              <a:t>受講料：無料</a:t>
            </a:r>
            <a:endParaRPr lang="en-US" altLang="ja-JP" sz="1000" dirty="0">
              <a:latin typeface="BIZ UDPゴシック" panose="020B0400000000000000" pitchFamily="50" charset="-128"/>
              <a:ea typeface="BIZ UDPゴシック" panose="020B0400000000000000" pitchFamily="50" charset="-128"/>
            </a:endParaRPr>
          </a:p>
          <a:p>
            <a:pPr marL="0" indent="0">
              <a:buNone/>
            </a:pPr>
            <a:r>
              <a:rPr lang="ja-JP" altLang="en-US" sz="1000" dirty="0">
                <a:latin typeface="BIZ UDPゴシック" panose="020B0400000000000000" pitchFamily="50" charset="-128"/>
                <a:ea typeface="BIZ UDPゴシック" panose="020B0400000000000000" pitchFamily="50" charset="-128"/>
              </a:rPr>
              <a:t>テキスト代：５００円</a:t>
            </a:r>
            <a:endParaRPr lang="en-US" altLang="ja-JP" sz="1000" dirty="0">
              <a:latin typeface="BIZ UDPゴシック" panose="020B0400000000000000" pitchFamily="50" charset="-128"/>
              <a:ea typeface="BIZ UDPゴシック" panose="020B0400000000000000" pitchFamily="50" charset="-128"/>
            </a:endParaRPr>
          </a:p>
          <a:p>
            <a:pPr marL="0" indent="0">
              <a:buNone/>
            </a:pPr>
            <a:r>
              <a:rPr lang="ja-JP" altLang="en-US" sz="1000" dirty="0">
                <a:latin typeface="BIZ UDPゴシック" panose="020B0400000000000000" pitchFamily="50" charset="-128"/>
                <a:ea typeface="BIZ UDPゴシック" panose="020B0400000000000000" pitchFamily="50" charset="-128"/>
              </a:rPr>
              <a:t>内　容：パソコンの基本操作（キーボード操作・タッチタイピング・フォルダとファイルの操作・インターネット・メール操作）</a:t>
            </a:r>
            <a:endParaRPr lang="en-US" altLang="ja-JP" sz="1000" dirty="0">
              <a:latin typeface="BIZ UDPゴシック" panose="020B0400000000000000" pitchFamily="50" charset="-128"/>
              <a:ea typeface="BIZ UDPゴシック" panose="020B0400000000000000" pitchFamily="50" charset="-128"/>
            </a:endParaRPr>
          </a:p>
          <a:p>
            <a:pPr marL="0" indent="0">
              <a:buNone/>
            </a:pPr>
            <a:r>
              <a:rPr lang="ja-JP" altLang="en-US" sz="1000" dirty="0">
                <a:latin typeface="BIZ UDPゴシック" panose="020B0400000000000000" pitchFamily="50" charset="-128"/>
                <a:ea typeface="BIZ UDPゴシック" panose="020B0400000000000000" pitchFamily="50" charset="-128"/>
              </a:rPr>
              <a:t>対　象：パソコンに触るのは初めての方、</a:t>
            </a:r>
            <a:endParaRPr lang="en-US" altLang="ja-JP" sz="1000" dirty="0">
              <a:latin typeface="BIZ UDPゴシック" panose="020B0400000000000000" pitchFamily="50" charset="-128"/>
              <a:ea typeface="BIZ UDPゴシック" panose="020B0400000000000000" pitchFamily="50" charset="-128"/>
            </a:endParaRPr>
          </a:p>
          <a:p>
            <a:pPr marL="0" indent="0">
              <a:buNone/>
            </a:pPr>
            <a:r>
              <a:rPr lang="ja-JP" altLang="en-US" sz="1000" dirty="0">
                <a:latin typeface="BIZ UDPゴシック" panose="020B0400000000000000" pitchFamily="50" charset="-128"/>
                <a:ea typeface="BIZ UDPゴシック" panose="020B0400000000000000" pitchFamily="50" charset="-128"/>
              </a:rPr>
              <a:t>　　　　　基本操作に自信がない方</a:t>
            </a:r>
          </a:p>
        </p:txBody>
      </p:sp>
      <p:sp>
        <p:nvSpPr>
          <p:cNvPr id="14" name="テキスト プレースホルダー 13">
            <a:extLst>
              <a:ext uri="{FF2B5EF4-FFF2-40B4-BE49-F238E27FC236}">
                <a16:creationId xmlns:a16="http://schemas.microsoft.com/office/drawing/2014/main" id="{6AEDA46C-2082-4EB2-A670-21197ABDC25B}"/>
              </a:ext>
            </a:extLst>
          </p:cNvPr>
          <p:cNvSpPr>
            <a:spLocks noGrp="1"/>
          </p:cNvSpPr>
          <p:nvPr>
            <p:ph type="body" sz="quarter" idx="3"/>
          </p:nvPr>
        </p:nvSpPr>
        <p:spPr>
          <a:xfrm>
            <a:off x="11605225" y="3407252"/>
            <a:ext cx="3062027" cy="490759"/>
          </a:xfrm>
          <a:solidFill>
            <a:srgbClr val="FFCCFF"/>
          </a:solidFill>
        </p:spPr>
        <p:txBody>
          <a:bodyPr anchor="ctr">
            <a:normAutofit/>
          </a:bodyPr>
          <a:lstStyle/>
          <a:p>
            <a:pPr algn="ctr"/>
            <a:r>
              <a:rPr lang="ja-JP" altLang="en-US" sz="1400" dirty="0">
                <a:solidFill>
                  <a:srgbClr val="660066"/>
                </a:solidFill>
                <a:latin typeface="BIZ UDPゴシック" panose="020B0400000000000000" pitchFamily="50" charset="-128"/>
                <a:ea typeface="BIZ UDPゴシック" panose="020B0400000000000000" pitchFamily="50" charset="-128"/>
              </a:rPr>
              <a:t>ワード・エクセル初級講座</a:t>
            </a:r>
          </a:p>
        </p:txBody>
      </p:sp>
      <p:sp>
        <p:nvSpPr>
          <p:cNvPr id="15" name="コンテンツ プレースホルダー 14">
            <a:extLst>
              <a:ext uri="{FF2B5EF4-FFF2-40B4-BE49-F238E27FC236}">
                <a16:creationId xmlns:a16="http://schemas.microsoft.com/office/drawing/2014/main" id="{00639662-99B9-4609-BAFC-AADFB88FC5DB}"/>
              </a:ext>
            </a:extLst>
          </p:cNvPr>
          <p:cNvSpPr>
            <a:spLocks noGrp="1"/>
          </p:cNvSpPr>
          <p:nvPr>
            <p:ph sz="quarter" idx="4"/>
          </p:nvPr>
        </p:nvSpPr>
        <p:spPr>
          <a:xfrm>
            <a:off x="11601920" y="4030566"/>
            <a:ext cx="3105390" cy="1731333"/>
          </a:xfrm>
        </p:spPr>
        <p:txBody>
          <a:bodyPr>
            <a:normAutofit fontScale="25000" lnSpcReduction="20000"/>
          </a:bodyPr>
          <a:lstStyle/>
          <a:p>
            <a:pPr marL="0" indent="0">
              <a:lnSpc>
                <a:spcPct val="120000"/>
              </a:lnSpc>
              <a:buNone/>
            </a:pPr>
            <a:r>
              <a:rPr lang="ja-JP" altLang="en-US" dirty="0">
                <a:latin typeface="BIZ UDPゴシック" panose="020B0400000000000000" pitchFamily="50" charset="-128"/>
                <a:ea typeface="BIZ UDPゴシック" panose="020B0400000000000000" pitchFamily="50" charset="-128"/>
              </a:rPr>
              <a:t>定　員：１５名（応募多数の場合抽選）</a:t>
            </a:r>
          </a:p>
          <a:p>
            <a:pPr marL="0" indent="0">
              <a:lnSpc>
                <a:spcPct val="120000"/>
              </a:lnSpc>
              <a:buNone/>
            </a:pPr>
            <a:r>
              <a:rPr lang="ja-JP" altLang="en-US" dirty="0">
                <a:latin typeface="BIZ UDPゴシック" panose="020B0400000000000000" pitchFamily="50" charset="-128"/>
                <a:ea typeface="BIZ UDPゴシック" panose="020B0400000000000000" pitchFamily="50" charset="-128"/>
              </a:rPr>
              <a:t>時　間：１３時～１６時</a:t>
            </a:r>
          </a:p>
          <a:p>
            <a:pPr marL="0" indent="0">
              <a:lnSpc>
                <a:spcPct val="120000"/>
              </a:lnSpc>
              <a:buNone/>
            </a:pPr>
            <a:r>
              <a:rPr lang="ja-JP" altLang="en-US" dirty="0">
                <a:latin typeface="BIZ UDPゴシック" panose="020B0400000000000000" pitchFamily="50" charset="-128"/>
                <a:ea typeface="BIZ UDPゴシック" panose="020B0400000000000000" pitchFamily="50" charset="-128"/>
              </a:rPr>
              <a:t>受講料：無料</a:t>
            </a:r>
          </a:p>
          <a:p>
            <a:pPr marL="0" indent="0">
              <a:lnSpc>
                <a:spcPct val="120000"/>
              </a:lnSpc>
              <a:buNone/>
            </a:pPr>
            <a:r>
              <a:rPr lang="ja-JP" altLang="en-US" dirty="0">
                <a:latin typeface="BIZ UDPゴシック" panose="020B0400000000000000" pitchFamily="50" charset="-128"/>
                <a:ea typeface="BIZ UDPゴシック" panose="020B0400000000000000" pitchFamily="50" charset="-128"/>
              </a:rPr>
              <a:t>テキスト代：１</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０００円</a:t>
            </a:r>
          </a:p>
          <a:p>
            <a:pPr marL="0" indent="0">
              <a:lnSpc>
                <a:spcPct val="120000"/>
              </a:lnSpc>
              <a:buNone/>
            </a:pPr>
            <a:r>
              <a:rPr lang="ja-JP" altLang="en-US" dirty="0">
                <a:latin typeface="BIZ UDPゴシック" panose="020B0400000000000000" pitchFamily="50" charset="-128"/>
                <a:ea typeface="BIZ UDPゴシック" panose="020B0400000000000000" pitchFamily="50" charset="-128"/>
              </a:rPr>
              <a:t>内　容： </a:t>
            </a:r>
            <a:r>
              <a:rPr lang="en-US" altLang="ja-JP" dirty="0">
                <a:latin typeface="BIZ UDPゴシック" panose="020B0400000000000000" pitchFamily="50" charset="-128"/>
                <a:ea typeface="BIZ UDPゴシック" panose="020B0400000000000000" pitchFamily="50" charset="-128"/>
              </a:rPr>
              <a:t>Word/Excel</a:t>
            </a:r>
            <a:r>
              <a:rPr lang="ja-JP" altLang="en-US" dirty="0">
                <a:latin typeface="BIZ UDPゴシック" panose="020B0400000000000000" pitchFamily="50" charset="-128"/>
                <a:ea typeface="BIZ UDPゴシック" panose="020B0400000000000000" pitchFamily="50" charset="-128"/>
              </a:rPr>
              <a:t>の基本操作（ファイル操作・ビジネス文書作成・表の挿入編集・画像図形・印刷・関数・グラフ・データベース機能）</a:t>
            </a:r>
            <a:endParaRPr lang="en-US" altLang="ja-JP" dirty="0">
              <a:latin typeface="BIZ UDPゴシック" panose="020B0400000000000000" pitchFamily="50" charset="-128"/>
              <a:ea typeface="BIZ UDPゴシック" panose="020B0400000000000000" pitchFamily="50" charset="-128"/>
            </a:endParaRPr>
          </a:p>
          <a:p>
            <a:pPr marL="0" indent="0">
              <a:lnSpc>
                <a:spcPct val="120000"/>
              </a:lnSpc>
              <a:buNone/>
            </a:pPr>
            <a:r>
              <a:rPr lang="ja-JP" altLang="en-US" dirty="0">
                <a:latin typeface="BIZ UDPゴシック" panose="020B0400000000000000" pitchFamily="50" charset="-128"/>
                <a:ea typeface="BIZ UDPゴシック" panose="020B0400000000000000" pitchFamily="50" charset="-128"/>
              </a:rPr>
              <a:t>対　象：はじめてパソコン講座修了者、</a:t>
            </a:r>
            <a:endParaRPr lang="en-US" altLang="ja-JP" dirty="0">
              <a:latin typeface="BIZ UDPゴシック" panose="020B0400000000000000" pitchFamily="50" charset="-128"/>
              <a:ea typeface="BIZ UDPゴシック" panose="020B0400000000000000" pitchFamily="50" charset="-128"/>
            </a:endParaRPr>
          </a:p>
          <a:p>
            <a:pPr marL="0" indent="0">
              <a:lnSpc>
                <a:spcPct val="120000"/>
              </a:lnSpc>
              <a:buNone/>
            </a:pPr>
            <a:r>
              <a:rPr lang="ja-JP" altLang="en-US" dirty="0">
                <a:latin typeface="BIZ UDPゴシック" panose="020B0400000000000000" pitchFamily="50" charset="-128"/>
                <a:ea typeface="BIZ UDPゴシック" panose="020B0400000000000000" pitchFamily="50" charset="-128"/>
              </a:rPr>
              <a:t>　　　　  または同レベルの方</a:t>
            </a:r>
            <a:endParaRPr lang="en-US" altLang="ja-JP" dirty="0">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6939F5A0-72A0-47E0-B484-EFAA4EB0B5BB}"/>
              </a:ext>
            </a:extLst>
          </p:cNvPr>
          <p:cNvSpPr txBox="1">
            <a:spLocks/>
          </p:cNvSpPr>
          <p:nvPr/>
        </p:nvSpPr>
        <p:spPr>
          <a:xfrm>
            <a:off x="169538" y="1438543"/>
            <a:ext cx="7083886" cy="545690"/>
          </a:xfrm>
          <a:prstGeom prst="rect">
            <a:avLst/>
          </a:prstGeom>
          <a:effectLst/>
        </p:spPr>
        <p:txBody>
          <a:bodyPr vert="horz" lIns="91440" tIns="45720" rIns="91440" bIns="45720" rtlCol="0" anchor="b">
            <a:normAutofit/>
          </a:bodyPr>
          <a:lstStyle>
            <a:lvl1pPr algn="l" defTabSz="712912" rtl="0" eaLnBrk="1" latinLnBrk="0" hangingPunct="1">
              <a:spcBef>
                <a:spcPct val="0"/>
              </a:spcBef>
              <a:buNone/>
              <a:defRPr kumimoji="1" sz="6861"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2000" dirty="0"/>
          </a:p>
        </p:txBody>
      </p:sp>
      <p:sp>
        <p:nvSpPr>
          <p:cNvPr id="38" name="テキスト ボックス 37">
            <a:extLst>
              <a:ext uri="{FF2B5EF4-FFF2-40B4-BE49-F238E27FC236}">
                <a16:creationId xmlns:a16="http://schemas.microsoft.com/office/drawing/2014/main" id="{1F7CED58-384F-4AE7-8669-68CBD6154FAE}"/>
              </a:ext>
            </a:extLst>
          </p:cNvPr>
          <p:cNvSpPr txBox="1"/>
          <p:nvPr/>
        </p:nvSpPr>
        <p:spPr>
          <a:xfrm>
            <a:off x="8282737" y="8926039"/>
            <a:ext cx="3240352" cy="1184940"/>
          </a:xfrm>
          <a:prstGeom prst="rect">
            <a:avLst/>
          </a:prstGeom>
          <a:noFill/>
          <a:ln w="19050">
            <a:solidFill>
              <a:srgbClr val="92D050"/>
            </a:solidFill>
          </a:ln>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講座・セミナー共通申込方法：</a:t>
            </a:r>
            <a:endParaRPr kumimoji="1" lang="en-US" altLang="ja-JP" sz="1050" dirty="0">
              <a:latin typeface="BIZ UDPゴシック" panose="020B0400000000000000" pitchFamily="50" charset="-128"/>
              <a:ea typeface="BIZ UDPゴシック" panose="020B0400000000000000" pitchFamily="50" charset="-128"/>
            </a:endParaRPr>
          </a:p>
          <a:p>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申込期間中</a:t>
            </a:r>
            <a:r>
              <a:rPr lang="ja-JP" altLang="en-US" sz="1000" dirty="0">
                <a:latin typeface="BIZ UDPゴシック" panose="020B0400000000000000" pitchFamily="50" charset="-128"/>
                <a:ea typeface="BIZ UDPゴシック" panose="020B0400000000000000" pitchFamily="50" charset="-128"/>
              </a:rPr>
              <a:t>に申込フォームよりお申込みください。</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（お電話でのお申込みも可能です。）</a:t>
            </a:r>
            <a:endParaRPr lang="en-US" altLang="ja-JP" sz="1000" dirty="0">
              <a:latin typeface="BIZ UDPゴシック" panose="020B0400000000000000" pitchFamily="50" charset="-128"/>
              <a:ea typeface="BIZ UDPゴシック" panose="020B0400000000000000" pitchFamily="50" charset="-128"/>
            </a:endParaRPr>
          </a:p>
          <a:p>
            <a:endParaRPr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締切日後、１週間程度でメールで結果をお知らせします。</a:t>
            </a:r>
            <a:endParaRPr kumimoji="1" lang="en-US" altLang="ja-JP" sz="1000" dirty="0">
              <a:latin typeface="BIZ UDPゴシック" panose="020B0400000000000000" pitchFamily="50" charset="-128"/>
              <a:ea typeface="BIZ UDPゴシック" panose="020B0400000000000000" pitchFamily="50" charset="-128"/>
            </a:endParaRPr>
          </a:p>
          <a:p>
            <a:endParaRPr kumimoji="1" lang="en-US" altLang="ja-JP" sz="10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DD8C34E-CB5A-4B28-8EE1-B1F076D05BB3}"/>
              </a:ext>
            </a:extLst>
          </p:cNvPr>
          <p:cNvSpPr txBox="1"/>
          <p:nvPr/>
        </p:nvSpPr>
        <p:spPr>
          <a:xfrm>
            <a:off x="375950" y="879181"/>
            <a:ext cx="5179077" cy="400110"/>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親子交流（</a:t>
            </a:r>
            <a:r>
              <a:rPr kumimoji="1" lang="ja-JP" altLang="en-US" sz="1000" dirty="0">
                <a:latin typeface="BIZ UDPゴシック" panose="020B0400000000000000" pitchFamily="50" charset="-128"/>
                <a:ea typeface="BIZ UDPゴシック" panose="020B0400000000000000" pitchFamily="50" charset="-128"/>
              </a:rPr>
              <a:t>面会交流）・養育費・慰謝料・親権など法律に関する問題や、生活上の諸問題の</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解決に向け、女性の弁護士が助言を行います。</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5" name="Textfeld 4"/>
          <p:cNvSpPr txBox="1"/>
          <p:nvPr/>
        </p:nvSpPr>
        <p:spPr>
          <a:xfrm>
            <a:off x="11585064" y="8899298"/>
            <a:ext cx="3139103" cy="1200329"/>
          </a:xfrm>
          <a:prstGeom prst="rect">
            <a:avLst/>
          </a:prstGeom>
          <a:noFill/>
          <a:ln w="19050" cmpd="sng">
            <a:solidFill>
              <a:srgbClr val="92D050"/>
            </a:solidFill>
          </a:ln>
        </p:spPr>
        <p:txBody>
          <a:bodyPr wrap="square" rtlCol="0">
            <a:spAutoFit/>
          </a:bodyPr>
          <a:lstStyle/>
          <a:p>
            <a:r>
              <a:rPr lang="ja-JP" altLang="en-US" sz="1050" b="1" dirty="0">
                <a:solidFill>
                  <a:srgbClr val="C00000"/>
                </a:solidFill>
                <a:latin typeface="BIZ UDPゴシック" panose="020B0400000000000000" pitchFamily="50" charset="-128"/>
                <a:ea typeface="BIZ UDPゴシック" panose="020B0400000000000000" pitchFamily="50" charset="-128"/>
              </a:rPr>
              <a:t>無料託児</a:t>
            </a:r>
            <a:r>
              <a:rPr lang="ja-JP" altLang="en-US" sz="1050" dirty="0">
                <a:latin typeface="BIZ UDPゴシック" panose="020B0400000000000000" pitchFamily="50" charset="-128"/>
                <a:ea typeface="BIZ UDPゴシック" panose="020B0400000000000000" pitchFamily="50" charset="-128"/>
              </a:rPr>
              <a:t>をご利用ください。（</a:t>
            </a:r>
            <a:r>
              <a:rPr lang="ja-JP" altLang="en-US" sz="1000" dirty="0">
                <a:latin typeface="BIZ UDPゴシック" panose="020B0400000000000000" pitchFamily="50" charset="-128"/>
                <a:ea typeface="BIZ UDPゴシック" panose="020B0400000000000000" pitchFamily="50" charset="-128"/>
              </a:rPr>
              <a:t>要事前申込）</a:t>
            </a:r>
            <a:endParaRPr lang="en-US" altLang="ja-JP" sz="1000" dirty="0">
              <a:latin typeface="BIZ UDPゴシック" panose="020B0400000000000000" pitchFamily="50" charset="-128"/>
              <a:ea typeface="BIZ UDPゴシック" panose="020B0400000000000000" pitchFamily="50" charset="-128"/>
            </a:endParaRPr>
          </a:p>
          <a:p>
            <a:r>
              <a:rPr lang="en-US" altLang="ja-JP" sz="1000" dirty="0">
                <a:latin typeface="BIZ UDPゴシック" panose="020B0400000000000000" pitchFamily="50" charset="-128"/>
                <a:ea typeface="BIZ UDPゴシック" panose="020B0400000000000000" pitchFamily="50" charset="-128"/>
              </a:rPr>
              <a:t>1</a:t>
            </a:r>
            <a:r>
              <a:rPr lang="ja-JP" altLang="en-US" sz="1000" dirty="0">
                <a:latin typeface="BIZ UDPゴシック" panose="020B0400000000000000" pitchFamily="50" charset="-128"/>
                <a:ea typeface="BIZ UDPゴシック" panose="020B0400000000000000" pitchFamily="50" charset="-128"/>
              </a:rPr>
              <a:t>歳</a:t>
            </a:r>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就学前のお子さま：</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保育室にて保育士が保育します</a:t>
            </a:r>
            <a:r>
              <a:rPr lang="ja-JP" altLang="ja-JP" sz="1000" dirty="0">
                <a:latin typeface="BIZ UDPゴシック" panose="020B0400000000000000" pitchFamily="50" charset="-128"/>
                <a:ea typeface="BIZ UDPゴシック" panose="020B0400000000000000" pitchFamily="50" charset="-128"/>
              </a:rPr>
              <a:t>　</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小学生以上のお子さま：</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土曜日・・・併設の児童館をご利用ください</a:t>
            </a:r>
            <a:endParaRPr lang="en-US" altLang="ja-JP" sz="1000" dirty="0">
              <a:latin typeface="BIZ UDPゴシック" panose="020B0400000000000000" pitchFamily="50" charset="-128"/>
              <a:ea typeface="BIZ UDPゴシック" panose="020B0400000000000000" pitchFamily="50" charset="-128"/>
            </a:endParaRPr>
          </a:p>
          <a:p>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葵児童館 </a:t>
            </a:r>
            <a:r>
              <a:rPr lang="en-US" altLang="ja-JP" sz="1000" dirty="0">
                <a:latin typeface="BIZ UDPゴシック" panose="020B0400000000000000" pitchFamily="50" charset="-128"/>
                <a:ea typeface="BIZ UDPゴシック" panose="020B0400000000000000" pitchFamily="50" charset="-128"/>
              </a:rPr>
              <a:t>TEL 075-708-7760)</a:t>
            </a:r>
          </a:p>
          <a:p>
            <a:r>
              <a:rPr lang="ja-JP" altLang="en-US" sz="1000" dirty="0">
                <a:latin typeface="BIZ UDPゴシック" panose="020B0400000000000000" pitchFamily="50" charset="-128"/>
                <a:ea typeface="BIZ UDPゴシック" panose="020B0400000000000000" pitchFamily="50" charset="-128"/>
              </a:rPr>
              <a:t>日曜日・・・保育室の利用ができます。</a:t>
            </a:r>
            <a:endParaRPr lang="en-US" altLang="ja-JP" sz="1000" dirty="0">
              <a:latin typeface="BIZ UDPゴシック" panose="020B0400000000000000" pitchFamily="50" charset="-128"/>
              <a:ea typeface="BIZ UDPゴシック" panose="020B0400000000000000" pitchFamily="50" charset="-128"/>
            </a:endParaRPr>
          </a:p>
        </p:txBody>
      </p:sp>
      <p:sp>
        <p:nvSpPr>
          <p:cNvPr id="11" name="Textfeld 10"/>
          <p:cNvSpPr txBox="1"/>
          <p:nvPr/>
        </p:nvSpPr>
        <p:spPr>
          <a:xfrm>
            <a:off x="375950" y="2361310"/>
            <a:ext cx="6501522" cy="400110"/>
          </a:xfrm>
          <a:prstGeom prst="rect">
            <a:avLst/>
          </a:prstGeom>
          <a:noFill/>
        </p:spPr>
        <p:txBody>
          <a:bodyPr wrap="square" rtlCol="0">
            <a:spAutoFit/>
          </a:bodyPr>
          <a:lstStyle/>
          <a:p>
            <a:r>
              <a:rPr lang="ja-JP" altLang="en-US" sz="1000" dirty="0">
                <a:latin typeface="BIZ UDPゴシック" panose="020B0400000000000000" pitchFamily="50" charset="-128"/>
                <a:ea typeface="BIZ UDPゴシック" panose="020B0400000000000000" pitchFamily="50" charset="-128"/>
              </a:rPr>
              <a:t>相談時間：午後１時</a:t>
            </a:r>
            <a:r>
              <a:rPr lang="en-US" altLang="ja-JP" sz="1000" dirty="0">
                <a:latin typeface="BIZ UDPゴシック" panose="020B0400000000000000" pitchFamily="50" charset="-128"/>
                <a:ea typeface="BIZ UDPゴシック" panose="020B0400000000000000" pitchFamily="50" charset="-128"/>
              </a:rPr>
              <a:t>〜3</a:t>
            </a:r>
            <a:r>
              <a:rPr lang="ja-JP" altLang="en-US" sz="1000" dirty="0">
                <a:latin typeface="BIZ UDPゴシック" panose="020B0400000000000000" pitchFamily="50" charset="-128"/>
                <a:ea typeface="BIZ UDPゴシック" panose="020B0400000000000000" pitchFamily="50" charset="-128"/>
              </a:rPr>
              <a:t>時　一人</a:t>
            </a:r>
            <a:r>
              <a:rPr lang="en-US" altLang="ja-JP" sz="1000" dirty="0">
                <a:latin typeface="BIZ UDPゴシック" panose="020B0400000000000000" pitchFamily="50" charset="-128"/>
                <a:ea typeface="BIZ UDPゴシック" panose="020B0400000000000000" pitchFamily="50" charset="-128"/>
              </a:rPr>
              <a:t>30</a:t>
            </a:r>
            <a:r>
              <a:rPr lang="ja-JP" altLang="en-US" sz="1000" dirty="0">
                <a:latin typeface="BIZ UDPゴシック" panose="020B0400000000000000" pitchFamily="50" charset="-128"/>
                <a:ea typeface="BIZ UDPゴシック" panose="020B0400000000000000" pitchFamily="50" charset="-128"/>
              </a:rPr>
              <a:t>分</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申込方法：前日までにお電話（</a:t>
            </a:r>
            <a:r>
              <a:rPr lang="en-US" altLang="ja-JP" sz="1000" dirty="0">
                <a:latin typeface="BIZ UDPゴシック" panose="020B0400000000000000" pitchFamily="50" charset="-128"/>
                <a:ea typeface="BIZ UDPゴシック" panose="020B0400000000000000" pitchFamily="50" charset="-128"/>
              </a:rPr>
              <a:t>TEL 075-708-7750)</a:t>
            </a:r>
            <a:r>
              <a:rPr lang="ja-JP" altLang="en-US" sz="1000" dirty="0">
                <a:latin typeface="BIZ UDPゴシック" panose="020B0400000000000000" pitchFamily="50" charset="-128"/>
                <a:ea typeface="BIZ UDPゴシック" panose="020B0400000000000000" pitchFamily="50" charset="-128"/>
              </a:rPr>
              <a:t>で</a:t>
            </a:r>
            <a:r>
              <a:rPr lang="ja-JP" altLang="en-US" sz="1000">
                <a:latin typeface="BIZ UDPゴシック" panose="020B0400000000000000" pitchFamily="50" charset="-128"/>
                <a:ea typeface="BIZ UDPゴシック" panose="020B0400000000000000" pitchFamily="50" charset="-128"/>
              </a:rPr>
              <a:t>お申込みください。　</a:t>
            </a:r>
            <a:r>
              <a:rPr lang="ja-JP" altLang="en-US" sz="1000" dirty="0">
                <a:latin typeface="BIZ UDPゴシック" panose="020B0400000000000000" pitchFamily="50" charset="-128"/>
                <a:ea typeface="BIZ UDPゴシック" panose="020B0400000000000000" pitchFamily="50" charset="-128"/>
              </a:rPr>
              <a:t>先着順</a:t>
            </a:r>
            <a:endParaRPr lang="en-US" altLang="ja-JP" sz="1000" dirty="0">
              <a:latin typeface="BIZ UDPゴシック" panose="020B0400000000000000" pitchFamily="50" charset="-128"/>
              <a:ea typeface="BIZ UDPゴシック" panose="020B0400000000000000" pitchFamily="50" charset="-128"/>
            </a:endParaRPr>
          </a:p>
        </p:txBody>
      </p:sp>
      <p:sp>
        <p:nvSpPr>
          <p:cNvPr id="12" name="Textfeld 11"/>
          <p:cNvSpPr txBox="1"/>
          <p:nvPr/>
        </p:nvSpPr>
        <p:spPr>
          <a:xfrm>
            <a:off x="11250094" y="8466210"/>
            <a:ext cx="184666" cy="369332"/>
          </a:xfrm>
          <a:prstGeom prst="rect">
            <a:avLst/>
          </a:prstGeom>
          <a:noFill/>
        </p:spPr>
        <p:txBody>
          <a:bodyPr wrap="none" rtlCol="0">
            <a:spAutoFit/>
          </a:bodyPr>
          <a:lstStyle/>
          <a:p>
            <a:endParaRPr lang="de-DE" dirty="0"/>
          </a:p>
        </p:txBody>
      </p:sp>
      <p:sp>
        <p:nvSpPr>
          <p:cNvPr id="19" name="Textfeld 18"/>
          <p:cNvSpPr txBox="1"/>
          <p:nvPr/>
        </p:nvSpPr>
        <p:spPr>
          <a:xfrm>
            <a:off x="389990" y="7166740"/>
            <a:ext cx="6958004" cy="692497"/>
          </a:xfrm>
          <a:prstGeom prst="rect">
            <a:avLst/>
          </a:prstGeom>
          <a:noFill/>
        </p:spPr>
        <p:txBody>
          <a:bodyPr wrap="square" rtlCol="0">
            <a:spAutoFit/>
          </a:bodyPr>
          <a:lstStyle/>
          <a:p>
            <a:r>
              <a:rPr lang="ja-JP" altLang="en-US" sz="1200" dirty="0">
                <a:solidFill>
                  <a:schemeClr val="tx2">
                    <a:lumMod val="50000"/>
                  </a:schemeClr>
                </a:solidFill>
                <a:latin typeface="BIZ UDPゴシック" panose="020B0400000000000000" pitchFamily="50" charset="-128"/>
                <a:ea typeface="BIZ UDPゴシック" panose="020B0400000000000000" pitchFamily="50" charset="-128"/>
              </a:rPr>
              <a:t>ハローワーク就職支援ナビゲーターとゆめあすがあなたの就職をサポートします。</a:t>
            </a:r>
            <a:endParaRPr lang="en-US" altLang="ja-JP" sz="1200" dirty="0">
              <a:solidFill>
                <a:schemeClr val="tx2">
                  <a:lumMod val="50000"/>
                </a:schemeClr>
              </a:solidFill>
              <a:latin typeface="BIZ UDPゴシック" panose="020B0400000000000000" pitchFamily="50" charset="-128"/>
              <a:ea typeface="BIZ UDPゴシック" panose="020B0400000000000000" pitchFamily="50" charset="-128"/>
            </a:endParaRPr>
          </a:p>
          <a:p>
            <a:r>
              <a:rPr lang="ja-JP" altLang="en-US" sz="900" dirty="0">
                <a:latin typeface="BIZ UDPゴシック" panose="020B0400000000000000" pitchFamily="50" charset="-128"/>
                <a:ea typeface="BIZ UDPゴシック" panose="020B0400000000000000" pitchFamily="50" charset="-128"/>
              </a:rPr>
              <a:t>仕事の経験が少ない・育児との両立ができる仕事とは・パートから正社員への転職などのお悩みにきめ細やかにサポートします。</a:t>
            </a:r>
            <a:endParaRPr lang="en-US" altLang="ja-JP" sz="900" dirty="0">
              <a:latin typeface="BIZ UDPゴシック" panose="020B0400000000000000" pitchFamily="50" charset="-128"/>
              <a:ea typeface="BIZ UDPゴシック" panose="020B0400000000000000" pitchFamily="50" charset="-128"/>
            </a:endParaRPr>
          </a:p>
          <a:p>
            <a:r>
              <a:rPr lang="ja-JP" altLang="en-US" sz="900" dirty="0">
                <a:latin typeface="BIZ UDPゴシック" panose="020B0400000000000000" pitchFamily="50" charset="-128"/>
                <a:ea typeface="BIZ UDPゴシック" panose="020B0400000000000000" pitchFamily="50" charset="-128"/>
              </a:rPr>
              <a:t>申込方法：前日までにお電話（</a:t>
            </a:r>
            <a:r>
              <a:rPr lang="en-US" altLang="ja-JP" sz="900" dirty="0">
                <a:latin typeface="BIZ UDPゴシック" panose="020B0400000000000000" pitchFamily="50" charset="-128"/>
                <a:ea typeface="BIZ UDPゴシック" panose="020B0400000000000000" pitchFamily="50" charset="-128"/>
              </a:rPr>
              <a:t>TEL 075-708-7750)</a:t>
            </a:r>
            <a:r>
              <a:rPr lang="ja-JP" altLang="en-US" sz="900" dirty="0">
                <a:latin typeface="BIZ UDPゴシック" panose="020B0400000000000000" pitchFamily="50" charset="-128"/>
                <a:ea typeface="BIZ UDPゴシック" panose="020B0400000000000000" pitchFamily="50" charset="-128"/>
              </a:rPr>
              <a:t>でお申込みください。　</a:t>
            </a:r>
            <a:endParaRPr lang="en-US" altLang="ja-JP" sz="900" dirty="0">
              <a:latin typeface="BIZ UDPゴシック" panose="020B0400000000000000" pitchFamily="50" charset="-128"/>
              <a:ea typeface="BIZ UDPゴシック" panose="020B0400000000000000" pitchFamily="50" charset="-128"/>
            </a:endParaRPr>
          </a:p>
          <a:p>
            <a:endParaRPr lang="en-US" altLang="ja-JP" sz="900" dirty="0">
              <a:latin typeface="BIZ UDPゴシック" panose="020B0400000000000000" pitchFamily="50" charset="-128"/>
              <a:ea typeface="BIZ UDPゴシック" panose="020B0400000000000000" pitchFamily="50" charset="-128"/>
            </a:endParaRPr>
          </a:p>
        </p:txBody>
      </p:sp>
      <p:pic>
        <p:nvPicPr>
          <p:cNvPr id="16" name="図 15">
            <a:extLst>
              <a:ext uri="{FF2B5EF4-FFF2-40B4-BE49-F238E27FC236}">
                <a16:creationId xmlns:a16="http://schemas.microsoft.com/office/drawing/2014/main" id="{21CFA0E2-2909-4727-820E-42727B53744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8475488"/>
            <a:ext cx="7342710" cy="2255520"/>
          </a:xfrm>
          <a:prstGeom prst="rect">
            <a:avLst/>
          </a:prstGeom>
          <a:noFill/>
          <a:ln>
            <a:noFill/>
          </a:ln>
        </p:spPr>
      </p:pic>
      <p:sp>
        <p:nvSpPr>
          <p:cNvPr id="8" name="テキスト ボックス 7">
            <a:extLst>
              <a:ext uri="{FF2B5EF4-FFF2-40B4-BE49-F238E27FC236}">
                <a16:creationId xmlns:a16="http://schemas.microsoft.com/office/drawing/2014/main" id="{B4C67934-7FA4-444D-B968-60A514EC8AE6}"/>
              </a:ext>
            </a:extLst>
          </p:cNvPr>
          <p:cNvSpPr txBox="1"/>
          <p:nvPr/>
        </p:nvSpPr>
        <p:spPr>
          <a:xfrm>
            <a:off x="3922304" y="9440297"/>
            <a:ext cx="3702841" cy="215444"/>
          </a:xfrm>
          <a:prstGeom prst="rect">
            <a:avLst/>
          </a:prstGeom>
          <a:noFill/>
        </p:spPr>
        <p:txBody>
          <a:bodyPr wrap="square" rtlCol="0">
            <a:spAutoFit/>
          </a:bodyPr>
          <a:lstStyle/>
          <a:p>
            <a:r>
              <a:rPr kumimoji="1" lang="ja-JP" altLang="en-US" sz="800" dirty="0"/>
              <a:t>市バス</a:t>
            </a:r>
            <a:r>
              <a:rPr kumimoji="1" lang="en-US" altLang="ja-JP" sz="800" dirty="0"/>
              <a:t>4</a:t>
            </a:r>
            <a:r>
              <a:rPr kumimoji="1" lang="ja-JP" altLang="en-US" sz="800" dirty="0"/>
              <a:t>・北</a:t>
            </a:r>
            <a:r>
              <a:rPr kumimoji="1" lang="en-US" altLang="ja-JP" sz="800" dirty="0"/>
              <a:t>8</a:t>
            </a:r>
            <a:r>
              <a:rPr kumimoji="1" lang="ja-JP" altLang="en-US" sz="800" dirty="0"/>
              <a:t>系統「野々神町」すぐ　地下鉄「北山」「松ヶ崎」駅より徒歩５分</a:t>
            </a:r>
          </a:p>
        </p:txBody>
      </p:sp>
      <p:sp>
        <p:nvSpPr>
          <p:cNvPr id="2" name="タイトル 1">
            <a:extLst>
              <a:ext uri="{FF2B5EF4-FFF2-40B4-BE49-F238E27FC236}">
                <a16:creationId xmlns:a16="http://schemas.microsoft.com/office/drawing/2014/main" id="{FC51895F-5DDE-4588-91E8-64D8E9F9D464}"/>
              </a:ext>
            </a:extLst>
          </p:cNvPr>
          <p:cNvSpPr>
            <a:spLocks noGrp="1"/>
          </p:cNvSpPr>
          <p:nvPr>
            <p:ph type="title"/>
          </p:nvPr>
        </p:nvSpPr>
        <p:spPr>
          <a:xfrm>
            <a:off x="8415083" y="2483028"/>
            <a:ext cx="6216012" cy="770807"/>
          </a:xfrm>
        </p:spPr>
        <p:txBody>
          <a:bodyPr>
            <a:normAutofit fontScale="90000"/>
          </a:bodyPr>
          <a:lstStyle/>
          <a:p>
            <a:pPr algn="l"/>
            <a:r>
              <a:rPr lang="ja-JP" altLang="en-US" sz="1100" dirty="0">
                <a:latin typeface="BIZ UDPゴシック" panose="020B0400000000000000" pitchFamily="50" charset="-128"/>
                <a:ea typeface="BIZ UDPゴシック" panose="020B0400000000000000" pitchFamily="50" charset="-128"/>
              </a:rPr>
              <a:t>ゆめあす（京都市ひとり親家庭支援センター）では、母子家庭のお母さん、父子家庭のお父さん、寡婦の方を対象に、お仕事に関する様々な支援を行っています。就職や仕事に役立つ講座やセミナーを通して、ひとり親家庭の方の就労や自立を応援します。</a:t>
            </a:r>
            <a:br>
              <a:rPr lang="en-US" altLang="ja-JP" sz="1100" dirty="0">
                <a:latin typeface="BIZ UDPゴシック" panose="020B0400000000000000" pitchFamily="50" charset="-128"/>
                <a:ea typeface="BIZ UDPゴシック" panose="020B0400000000000000" pitchFamily="50" charset="-128"/>
              </a:rPr>
            </a:br>
            <a:r>
              <a:rPr lang="ja-JP" altLang="en-US" sz="900" dirty="0">
                <a:latin typeface="BIZ UDPゴシック" panose="020B0400000000000000" pitchFamily="50" charset="-128"/>
                <a:ea typeface="BIZ UDPゴシック" panose="020B0400000000000000" pitchFamily="50" charset="-128"/>
              </a:rPr>
              <a:t>京都市在住で離婚予定のある方については、ゆめあすまでお電話にてお問合せください。</a:t>
            </a:r>
            <a:br>
              <a:rPr lang="en-US" altLang="ja-JP" sz="900" dirty="0">
                <a:latin typeface="BIZ UDPゴシック" panose="020B0400000000000000" pitchFamily="50" charset="-128"/>
                <a:ea typeface="BIZ UDPゴシック" panose="020B0400000000000000" pitchFamily="50" charset="-128"/>
              </a:rPr>
            </a:br>
            <a:r>
              <a:rPr lang="ja-JP" altLang="en-US" sz="900" dirty="0">
                <a:latin typeface="BIZ UDPゴシック" panose="020B0400000000000000" pitchFamily="50" charset="-128"/>
                <a:ea typeface="BIZ UDPゴシック" panose="020B0400000000000000" pitchFamily="50" charset="-128"/>
              </a:rPr>
              <a:t>（お申込みに際して必要書類のご提示をお願いする場合がございます。）</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23" name="テキスト プレースホルダー 6">
            <a:extLst>
              <a:ext uri="{FF2B5EF4-FFF2-40B4-BE49-F238E27FC236}">
                <a16:creationId xmlns:a16="http://schemas.microsoft.com/office/drawing/2014/main" id="{02A65C2E-2258-4C8E-8B6B-36B9A267DF2F}"/>
              </a:ext>
            </a:extLst>
          </p:cNvPr>
          <p:cNvSpPr txBox="1">
            <a:spLocks/>
          </p:cNvSpPr>
          <p:nvPr/>
        </p:nvSpPr>
        <p:spPr>
          <a:xfrm>
            <a:off x="384705" y="385472"/>
            <a:ext cx="2841107" cy="393179"/>
          </a:xfrm>
          <a:prstGeom prst="rect">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vert="horz" lIns="147511" tIns="73756" rIns="147511" bIns="73756" rtlCol="0" anchor="ctr">
            <a:noAutofit/>
          </a:bodyPr>
          <a:lstStyle>
            <a:lvl1pPr marL="0" indent="0" algn="l" defTabSz="737555" rtl="0" eaLnBrk="1" latinLnBrk="0" hangingPunct="1">
              <a:spcBef>
                <a:spcPct val="20000"/>
              </a:spcBef>
              <a:buFont typeface="Arial"/>
              <a:buNone/>
              <a:defRPr sz="3900" b="1" kern="1200">
                <a:solidFill>
                  <a:schemeClr val="tx1"/>
                </a:solidFill>
                <a:latin typeface="+mn-lt"/>
                <a:ea typeface="+mn-ea"/>
                <a:cs typeface="+mn-cs"/>
              </a:defRPr>
            </a:lvl1pPr>
            <a:lvl2pPr marL="737555" indent="0" algn="l" defTabSz="737555" rtl="0" eaLnBrk="1" latinLnBrk="0" hangingPunct="1">
              <a:spcBef>
                <a:spcPct val="20000"/>
              </a:spcBef>
              <a:buFont typeface="Arial"/>
              <a:buNone/>
              <a:defRPr sz="3200" b="1" kern="1200">
                <a:solidFill>
                  <a:schemeClr val="tx1"/>
                </a:solidFill>
                <a:latin typeface="+mn-lt"/>
                <a:ea typeface="+mn-ea"/>
                <a:cs typeface="+mn-cs"/>
              </a:defRPr>
            </a:lvl2pPr>
            <a:lvl3pPr marL="1475110" indent="0" algn="l" defTabSz="737555" rtl="0" eaLnBrk="1" latinLnBrk="0" hangingPunct="1">
              <a:spcBef>
                <a:spcPct val="20000"/>
              </a:spcBef>
              <a:buFont typeface="Arial"/>
              <a:buNone/>
              <a:defRPr sz="2900" b="1" kern="1200">
                <a:solidFill>
                  <a:schemeClr val="tx1"/>
                </a:solidFill>
                <a:latin typeface="+mn-lt"/>
                <a:ea typeface="+mn-ea"/>
                <a:cs typeface="+mn-cs"/>
              </a:defRPr>
            </a:lvl3pPr>
            <a:lvl4pPr marL="2212665" indent="0" algn="l" defTabSz="737555" rtl="0" eaLnBrk="1" latinLnBrk="0" hangingPunct="1">
              <a:spcBef>
                <a:spcPct val="20000"/>
              </a:spcBef>
              <a:buFont typeface="Arial"/>
              <a:buNone/>
              <a:defRPr sz="2600" b="1" kern="1200">
                <a:solidFill>
                  <a:schemeClr val="tx1"/>
                </a:solidFill>
                <a:latin typeface="+mn-lt"/>
                <a:ea typeface="+mn-ea"/>
                <a:cs typeface="+mn-cs"/>
              </a:defRPr>
            </a:lvl4pPr>
            <a:lvl5pPr marL="2950220" indent="0" algn="l" defTabSz="737555" rtl="0" eaLnBrk="1" latinLnBrk="0" hangingPunct="1">
              <a:spcBef>
                <a:spcPct val="20000"/>
              </a:spcBef>
              <a:buFont typeface="Arial"/>
              <a:buNone/>
              <a:defRPr sz="2600" b="1" kern="1200">
                <a:solidFill>
                  <a:schemeClr val="tx1"/>
                </a:solidFill>
                <a:latin typeface="+mn-lt"/>
                <a:ea typeface="+mn-ea"/>
                <a:cs typeface="+mn-cs"/>
              </a:defRPr>
            </a:lvl5pPr>
            <a:lvl6pPr marL="3687775" indent="0" algn="l" defTabSz="737555" rtl="0" eaLnBrk="1" latinLnBrk="0" hangingPunct="1">
              <a:spcBef>
                <a:spcPct val="20000"/>
              </a:spcBef>
              <a:buFont typeface="Arial"/>
              <a:buNone/>
              <a:defRPr sz="2600" b="1" kern="1200">
                <a:solidFill>
                  <a:schemeClr val="tx1"/>
                </a:solidFill>
                <a:latin typeface="+mn-lt"/>
                <a:ea typeface="+mn-ea"/>
                <a:cs typeface="+mn-cs"/>
              </a:defRPr>
            </a:lvl6pPr>
            <a:lvl7pPr marL="4425330" indent="0" algn="l" defTabSz="737555" rtl="0" eaLnBrk="1" latinLnBrk="0" hangingPunct="1">
              <a:spcBef>
                <a:spcPct val="20000"/>
              </a:spcBef>
              <a:buFont typeface="Arial"/>
              <a:buNone/>
              <a:defRPr sz="2600" b="1" kern="1200">
                <a:solidFill>
                  <a:schemeClr val="tx1"/>
                </a:solidFill>
                <a:latin typeface="+mn-lt"/>
                <a:ea typeface="+mn-ea"/>
                <a:cs typeface="+mn-cs"/>
              </a:defRPr>
            </a:lvl7pPr>
            <a:lvl8pPr marL="5162885" indent="0" algn="l" defTabSz="737555" rtl="0" eaLnBrk="1" latinLnBrk="0" hangingPunct="1">
              <a:spcBef>
                <a:spcPct val="20000"/>
              </a:spcBef>
              <a:buFont typeface="Arial"/>
              <a:buNone/>
              <a:defRPr sz="2600" b="1" kern="1200">
                <a:solidFill>
                  <a:schemeClr val="tx1"/>
                </a:solidFill>
                <a:latin typeface="+mn-lt"/>
                <a:ea typeface="+mn-ea"/>
                <a:cs typeface="+mn-cs"/>
              </a:defRPr>
            </a:lvl8pPr>
            <a:lvl9pPr marL="5900440" indent="0" algn="l" defTabSz="737555" rtl="0" eaLnBrk="1" latinLnBrk="0" hangingPunct="1">
              <a:spcBef>
                <a:spcPct val="20000"/>
              </a:spcBef>
              <a:buFont typeface="Arial"/>
              <a:buNone/>
              <a:defRPr sz="2600" b="1" kern="1200">
                <a:solidFill>
                  <a:schemeClr val="tx1"/>
                </a:solidFill>
                <a:latin typeface="+mn-lt"/>
                <a:ea typeface="+mn-ea"/>
                <a:cs typeface="+mn-cs"/>
              </a:defRPr>
            </a:lvl9p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女性弁護士による無料法律相談</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p:txBody>
      </p:sp>
      <p:sp>
        <p:nvSpPr>
          <p:cNvPr id="24" name="テキスト プレースホルダー 6">
            <a:extLst>
              <a:ext uri="{FF2B5EF4-FFF2-40B4-BE49-F238E27FC236}">
                <a16:creationId xmlns:a16="http://schemas.microsoft.com/office/drawing/2014/main" id="{FB8305A6-1AC4-4F0B-BFE3-37EDA9DA86DF}"/>
              </a:ext>
            </a:extLst>
          </p:cNvPr>
          <p:cNvSpPr txBox="1">
            <a:spLocks/>
          </p:cNvSpPr>
          <p:nvPr/>
        </p:nvSpPr>
        <p:spPr>
          <a:xfrm>
            <a:off x="384705" y="2876434"/>
            <a:ext cx="6961644" cy="400110"/>
          </a:xfrm>
          <a:prstGeom prst="rect">
            <a:avLst/>
          </a:prstGeom>
          <a:solidFill>
            <a:schemeClr val="accent6">
              <a:lumMod val="20000"/>
              <a:lumOff val="80000"/>
            </a:schemeClr>
          </a:solidFill>
          <a:effectLst>
            <a:reflection blurRad="6350" stA="52000" endA="300" endPos="35000" dir="5400000" sy="-100000" algn="bl" rotWithShape="0"/>
          </a:effectLst>
        </p:spPr>
        <p:txBody>
          <a:bodyPr vert="horz" lIns="147511" tIns="73756" rIns="147511" bIns="73756" rtlCol="0" anchor="ctr">
            <a:noAutofit/>
          </a:bodyPr>
          <a:lstStyle>
            <a:lvl1pPr marL="0" indent="0" algn="l" defTabSz="737555" rtl="0" eaLnBrk="1" latinLnBrk="0" hangingPunct="1">
              <a:spcBef>
                <a:spcPct val="20000"/>
              </a:spcBef>
              <a:buFont typeface="Arial"/>
              <a:buNone/>
              <a:defRPr sz="3900" b="1" kern="1200">
                <a:solidFill>
                  <a:schemeClr val="tx1"/>
                </a:solidFill>
                <a:latin typeface="+mn-lt"/>
                <a:ea typeface="+mn-ea"/>
                <a:cs typeface="+mn-cs"/>
              </a:defRPr>
            </a:lvl1pPr>
            <a:lvl2pPr marL="737555" indent="0" algn="l" defTabSz="737555" rtl="0" eaLnBrk="1" latinLnBrk="0" hangingPunct="1">
              <a:spcBef>
                <a:spcPct val="20000"/>
              </a:spcBef>
              <a:buFont typeface="Arial"/>
              <a:buNone/>
              <a:defRPr sz="3200" b="1" kern="1200">
                <a:solidFill>
                  <a:schemeClr val="tx1"/>
                </a:solidFill>
                <a:latin typeface="+mn-lt"/>
                <a:ea typeface="+mn-ea"/>
                <a:cs typeface="+mn-cs"/>
              </a:defRPr>
            </a:lvl2pPr>
            <a:lvl3pPr marL="1475110" indent="0" algn="l" defTabSz="737555" rtl="0" eaLnBrk="1" latinLnBrk="0" hangingPunct="1">
              <a:spcBef>
                <a:spcPct val="20000"/>
              </a:spcBef>
              <a:buFont typeface="Arial"/>
              <a:buNone/>
              <a:defRPr sz="2900" b="1" kern="1200">
                <a:solidFill>
                  <a:schemeClr val="tx1"/>
                </a:solidFill>
                <a:latin typeface="+mn-lt"/>
                <a:ea typeface="+mn-ea"/>
                <a:cs typeface="+mn-cs"/>
              </a:defRPr>
            </a:lvl3pPr>
            <a:lvl4pPr marL="2212665" indent="0" algn="l" defTabSz="737555" rtl="0" eaLnBrk="1" latinLnBrk="0" hangingPunct="1">
              <a:spcBef>
                <a:spcPct val="20000"/>
              </a:spcBef>
              <a:buFont typeface="Arial"/>
              <a:buNone/>
              <a:defRPr sz="2600" b="1" kern="1200">
                <a:solidFill>
                  <a:schemeClr val="tx1"/>
                </a:solidFill>
                <a:latin typeface="+mn-lt"/>
                <a:ea typeface="+mn-ea"/>
                <a:cs typeface="+mn-cs"/>
              </a:defRPr>
            </a:lvl4pPr>
            <a:lvl5pPr marL="2950220" indent="0" algn="l" defTabSz="737555" rtl="0" eaLnBrk="1" latinLnBrk="0" hangingPunct="1">
              <a:spcBef>
                <a:spcPct val="20000"/>
              </a:spcBef>
              <a:buFont typeface="Arial"/>
              <a:buNone/>
              <a:defRPr sz="2600" b="1" kern="1200">
                <a:solidFill>
                  <a:schemeClr val="tx1"/>
                </a:solidFill>
                <a:latin typeface="+mn-lt"/>
                <a:ea typeface="+mn-ea"/>
                <a:cs typeface="+mn-cs"/>
              </a:defRPr>
            </a:lvl5pPr>
            <a:lvl6pPr marL="3687775" indent="0" algn="l" defTabSz="737555" rtl="0" eaLnBrk="1" latinLnBrk="0" hangingPunct="1">
              <a:spcBef>
                <a:spcPct val="20000"/>
              </a:spcBef>
              <a:buFont typeface="Arial"/>
              <a:buNone/>
              <a:defRPr sz="2600" b="1" kern="1200">
                <a:solidFill>
                  <a:schemeClr val="tx1"/>
                </a:solidFill>
                <a:latin typeface="+mn-lt"/>
                <a:ea typeface="+mn-ea"/>
                <a:cs typeface="+mn-cs"/>
              </a:defRPr>
            </a:lvl6pPr>
            <a:lvl7pPr marL="4425330" indent="0" algn="l" defTabSz="737555" rtl="0" eaLnBrk="1" latinLnBrk="0" hangingPunct="1">
              <a:spcBef>
                <a:spcPct val="20000"/>
              </a:spcBef>
              <a:buFont typeface="Arial"/>
              <a:buNone/>
              <a:defRPr sz="2600" b="1" kern="1200">
                <a:solidFill>
                  <a:schemeClr val="tx1"/>
                </a:solidFill>
                <a:latin typeface="+mn-lt"/>
                <a:ea typeface="+mn-ea"/>
                <a:cs typeface="+mn-cs"/>
              </a:defRPr>
            </a:lvl7pPr>
            <a:lvl8pPr marL="5162885" indent="0" algn="l" defTabSz="737555" rtl="0" eaLnBrk="1" latinLnBrk="0" hangingPunct="1">
              <a:spcBef>
                <a:spcPct val="20000"/>
              </a:spcBef>
              <a:buFont typeface="Arial"/>
              <a:buNone/>
              <a:defRPr sz="2600" b="1" kern="1200">
                <a:solidFill>
                  <a:schemeClr val="tx1"/>
                </a:solidFill>
                <a:latin typeface="+mn-lt"/>
                <a:ea typeface="+mn-ea"/>
                <a:cs typeface="+mn-cs"/>
              </a:defRPr>
            </a:lvl8pPr>
            <a:lvl9pPr marL="5900440" indent="0" algn="l" defTabSz="737555" rtl="0" eaLnBrk="1" latinLnBrk="0" hangingPunct="1">
              <a:spcBef>
                <a:spcPct val="20000"/>
              </a:spcBef>
              <a:buFont typeface="Arial"/>
              <a:buNone/>
              <a:defRPr sz="2600" b="1" kern="1200">
                <a:solidFill>
                  <a:schemeClr val="tx1"/>
                </a:solidFill>
                <a:latin typeface="+mn-lt"/>
                <a:ea typeface="+mn-ea"/>
                <a:cs typeface="+mn-cs"/>
              </a:defRPr>
            </a:lvl9pPr>
          </a:lstStyle>
          <a:p>
            <a:pPr algn="ctr"/>
            <a:r>
              <a:rPr lang="en-US" altLang="ja-JP" sz="1400" dirty="0">
                <a:solidFill>
                  <a:srgbClr val="FF6699"/>
                </a:solidFill>
                <a:latin typeface="BIZ UDPゴシック" panose="020B0400000000000000" pitchFamily="50" charset="-128"/>
                <a:ea typeface="BIZ UDPゴシック" panose="020B0400000000000000" pitchFamily="50" charset="-128"/>
              </a:rPr>
              <a:t>mama café</a:t>
            </a:r>
            <a:r>
              <a:rPr lang="ja-JP" altLang="en-US" sz="1400" dirty="0">
                <a:solidFill>
                  <a:srgbClr val="FF6699"/>
                </a:solidFill>
                <a:latin typeface="BIZ UDPゴシック" panose="020B0400000000000000" pitchFamily="50" charset="-128"/>
                <a:ea typeface="BIZ UDPゴシック" panose="020B0400000000000000" pitchFamily="50" charset="-128"/>
              </a:rPr>
              <a:t> ひとり親の交流場所</a:t>
            </a:r>
            <a:endParaRPr lang="en-US" altLang="ja-JP" sz="1400" dirty="0">
              <a:solidFill>
                <a:srgbClr val="FF6699"/>
              </a:solidFill>
              <a:latin typeface="BIZ UDPゴシック" panose="020B0400000000000000" pitchFamily="50" charset="-128"/>
              <a:ea typeface="BIZ UDPゴシック" panose="020B0400000000000000" pitchFamily="50" charset="-128"/>
            </a:endParaRPr>
          </a:p>
        </p:txBody>
      </p:sp>
      <mc:AlternateContent xmlns:mc="http://schemas.openxmlformats.org/markup-compatibility/2006" xmlns:p14="http://schemas.microsoft.com/office/powerpoint/2010/main">
        <mc:Choice Requires="p14">
          <p:contentPart p14:bwMode="auto" r:id="rId5">
            <p14:nvContentPartPr>
              <p14:cNvPr id="30" name="インク 29">
                <a:extLst>
                  <a:ext uri="{FF2B5EF4-FFF2-40B4-BE49-F238E27FC236}">
                    <a16:creationId xmlns:a16="http://schemas.microsoft.com/office/drawing/2014/main" id="{5B55CA61-3821-4B89-B582-FE4C13049CC9}"/>
                  </a:ext>
                </a:extLst>
              </p14:cNvPr>
              <p14:cNvContentPartPr/>
              <p14:nvPr/>
            </p14:nvContentPartPr>
            <p14:xfrm>
              <a:off x="224339" y="3792004"/>
              <a:ext cx="360" cy="360"/>
            </p14:xfrm>
          </p:contentPart>
        </mc:Choice>
        <mc:Fallback xmlns="">
          <p:pic>
            <p:nvPicPr>
              <p:cNvPr id="30" name="インク 29">
                <a:extLst>
                  <a:ext uri="{FF2B5EF4-FFF2-40B4-BE49-F238E27FC236}">
                    <a16:creationId xmlns:a16="http://schemas.microsoft.com/office/drawing/2014/main" id="{5B55CA61-3821-4B89-B582-FE4C13049CC9}"/>
                  </a:ext>
                </a:extLst>
              </p:cNvPr>
              <p:cNvPicPr/>
              <p:nvPr/>
            </p:nvPicPr>
            <p:blipFill>
              <a:blip r:embed="rId8"/>
              <a:stretch>
                <a:fillRect/>
              </a:stretch>
            </p:blipFill>
            <p:spPr>
              <a:xfrm>
                <a:off x="220019" y="3787684"/>
                <a:ext cx="9000" cy="9000"/>
              </a:xfrm>
              <a:prstGeom prst="rect">
                <a:avLst/>
              </a:prstGeom>
            </p:spPr>
          </p:pic>
        </mc:Fallback>
      </mc:AlternateContent>
      <p:sp>
        <p:nvSpPr>
          <p:cNvPr id="18" name="テキスト プレースホルダー 6">
            <a:extLst>
              <a:ext uri="{FF2B5EF4-FFF2-40B4-BE49-F238E27FC236}">
                <a16:creationId xmlns:a16="http://schemas.microsoft.com/office/drawing/2014/main" id="{BF71A1E9-2D1F-6C78-1AEE-8FDB2351E92B}"/>
              </a:ext>
            </a:extLst>
          </p:cNvPr>
          <p:cNvSpPr txBox="1">
            <a:spLocks/>
          </p:cNvSpPr>
          <p:nvPr/>
        </p:nvSpPr>
        <p:spPr>
          <a:xfrm>
            <a:off x="389990" y="6701370"/>
            <a:ext cx="2231505" cy="393179"/>
          </a:xfrm>
          <a:prstGeom prst="rect">
            <a:avLst/>
          </a:prstGeom>
          <a:solidFill>
            <a:schemeClr val="accent3">
              <a:lumMod val="75000"/>
            </a:schemeClr>
          </a:solidFill>
          <a:ln>
            <a:noFill/>
          </a:ln>
        </p:spPr>
        <p:style>
          <a:lnRef idx="0">
            <a:scrgbClr r="0" g="0" b="0"/>
          </a:lnRef>
          <a:fillRef idx="0">
            <a:scrgbClr r="0" g="0" b="0"/>
          </a:fillRef>
          <a:effectRef idx="0">
            <a:scrgbClr r="0" g="0" b="0"/>
          </a:effectRef>
          <a:fontRef idx="minor">
            <a:schemeClr val="lt1"/>
          </a:fontRef>
        </p:style>
        <p:txBody>
          <a:bodyPr vert="horz" lIns="147511" tIns="73756" rIns="147511" bIns="73756" rtlCol="0" anchor="ctr">
            <a:normAutofit/>
          </a:bodyPr>
          <a:lstStyle>
            <a:lvl1pPr marL="0" indent="0" algn="l" defTabSz="737555" rtl="0" eaLnBrk="1" latinLnBrk="0" hangingPunct="1">
              <a:spcBef>
                <a:spcPct val="20000"/>
              </a:spcBef>
              <a:buFont typeface="Arial"/>
              <a:buNone/>
              <a:defRPr sz="3900" b="1" kern="1200">
                <a:solidFill>
                  <a:schemeClr val="tx1"/>
                </a:solidFill>
                <a:latin typeface="+mn-lt"/>
                <a:ea typeface="+mn-ea"/>
                <a:cs typeface="+mn-cs"/>
              </a:defRPr>
            </a:lvl1pPr>
            <a:lvl2pPr marL="737555" indent="0" algn="l" defTabSz="737555" rtl="0" eaLnBrk="1" latinLnBrk="0" hangingPunct="1">
              <a:spcBef>
                <a:spcPct val="20000"/>
              </a:spcBef>
              <a:buFont typeface="Arial"/>
              <a:buNone/>
              <a:defRPr sz="3200" b="1" kern="1200">
                <a:solidFill>
                  <a:schemeClr val="tx1"/>
                </a:solidFill>
                <a:latin typeface="+mn-lt"/>
                <a:ea typeface="+mn-ea"/>
                <a:cs typeface="+mn-cs"/>
              </a:defRPr>
            </a:lvl2pPr>
            <a:lvl3pPr marL="1475110" indent="0" algn="l" defTabSz="737555" rtl="0" eaLnBrk="1" latinLnBrk="0" hangingPunct="1">
              <a:spcBef>
                <a:spcPct val="20000"/>
              </a:spcBef>
              <a:buFont typeface="Arial"/>
              <a:buNone/>
              <a:defRPr sz="2900" b="1" kern="1200">
                <a:solidFill>
                  <a:schemeClr val="tx1"/>
                </a:solidFill>
                <a:latin typeface="+mn-lt"/>
                <a:ea typeface="+mn-ea"/>
                <a:cs typeface="+mn-cs"/>
              </a:defRPr>
            </a:lvl3pPr>
            <a:lvl4pPr marL="2212665" indent="0" algn="l" defTabSz="737555" rtl="0" eaLnBrk="1" latinLnBrk="0" hangingPunct="1">
              <a:spcBef>
                <a:spcPct val="20000"/>
              </a:spcBef>
              <a:buFont typeface="Arial"/>
              <a:buNone/>
              <a:defRPr sz="2600" b="1" kern="1200">
                <a:solidFill>
                  <a:schemeClr val="tx1"/>
                </a:solidFill>
                <a:latin typeface="+mn-lt"/>
                <a:ea typeface="+mn-ea"/>
                <a:cs typeface="+mn-cs"/>
              </a:defRPr>
            </a:lvl4pPr>
            <a:lvl5pPr marL="2950220" indent="0" algn="l" defTabSz="737555" rtl="0" eaLnBrk="1" latinLnBrk="0" hangingPunct="1">
              <a:spcBef>
                <a:spcPct val="20000"/>
              </a:spcBef>
              <a:buFont typeface="Arial"/>
              <a:buNone/>
              <a:defRPr sz="2600" b="1" kern="1200">
                <a:solidFill>
                  <a:schemeClr val="tx1"/>
                </a:solidFill>
                <a:latin typeface="+mn-lt"/>
                <a:ea typeface="+mn-ea"/>
                <a:cs typeface="+mn-cs"/>
              </a:defRPr>
            </a:lvl5pPr>
            <a:lvl6pPr marL="3687775" indent="0" algn="l" defTabSz="737555" rtl="0" eaLnBrk="1" latinLnBrk="0" hangingPunct="1">
              <a:spcBef>
                <a:spcPct val="20000"/>
              </a:spcBef>
              <a:buFont typeface="Arial"/>
              <a:buNone/>
              <a:defRPr sz="2600" b="1" kern="1200">
                <a:solidFill>
                  <a:schemeClr val="tx1"/>
                </a:solidFill>
                <a:latin typeface="+mn-lt"/>
                <a:ea typeface="+mn-ea"/>
                <a:cs typeface="+mn-cs"/>
              </a:defRPr>
            </a:lvl6pPr>
            <a:lvl7pPr marL="4425330" indent="0" algn="l" defTabSz="737555" rtl="0" eaLnBrk="1" latinLnBrk="0" hangingPunct="1">
              <a:spcBef>
                <a:spcPct val="20000"/>
              </a:spcBef>
              <a:buFont typeface="Arial"/>
              <a:buNone/>
              <a:defRPr sz="2600" b="1" kern="1200">
                <a:solidFill>
                  <a:schemeClr val="tx1"/>
                </a:solidFill>
                <a:latin typeface="+mn-lt"/>
                <a:ea typeface="+mn-ea"/>
                <a:cs typeface="+mn-cs"/>
              </a:defRPr>
            </a:lvl7pPr>
            <a:lvl8pPr marL="5162885" indent="0" algn="l" defTabSz="737555" rtl="0" eaLnBrk="1" latinLnBrk="0" hangingPunct="1">
              <a:spcBef>
                <a:spcPct val="20000"/>
              </a:spcBef>
              <a:buFont typeface="Arial"/>
              <a:buNone/>
              <a:defRPr sz="2600" b="1" kern="1200">
                <a:solidFill>
                  <a:schemeClr val="tx1"/>
                </a:solidFill>
                <a:latin typeface="+mn-lt"/>
                <a:ea typeface="+mn-ea"/>
                <a:cs typeface="+mn-cs"/>
              </a:defRPr>
            </a:lvl8pPr>
            <a:lvl9pPr marL="5900440" indent="0" algn="l" defTabSz="737555" rtl="0" eaLnBrk="1" latinLnBrk="0" hangingPunct="1">
              <a:spcBef>
                <a:spcPct val="20000"/>
              </a:spcBef>
              <a:buFont typeface="Arial"/>
              <a:buNone/>
              <a:defRPr sz="2600" b="1" kern="1200">
                <a:solidFill>
                  <a:schemeClr val="tx1"/>
                </a:solidFill>
                <a:latin typeface="+mn-lt"/>
                <a:ea typeface="+mn-ea"/>
                <a:cs typeface="+mn-cs"/>
              </a:defRPr>
            </a:lvl9pPr>
          </a:lstStyle>
          <a:p>
            <a:pPr algn="ctr"/>
            <a:r>
              <a:rPr lang="ja-JP" altLang="en-US" sz="1400" dirty="0">
                <a:solidFill>
                  <a:schemeClr val="bg1"/>
                </a:solidFill>
                <a:latin typeface="BIZ UDPゴシック" panose="020B0400000000000000" pitchFamily="50" charset="-128"/>
                <a:ea typeface="BIZ UDPゴシック" panose="020B0400000000000000" pitchFamily="50" charset="-128"/>
              </a:rPr>
              <a:t>ハローワーク巡回相談</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ED748793-B683-C4C2-161E-176F9C488424}"/>
              </a:ext>
            </a:extLst>
          </p:cNvPr>
          <p:cNvSpPr txBox="1"/>
          <p:nvPr/>
        </p:nvSpPr>
        <p:spPr>
          <a:xfrm>
            <a:off x="8654256" y="1910528"/>
            <a:ext cx="5737666" cy="430887"/>
          </a:xfrm>
          <a:prstGeom prst="rect">
            <a:avLst/>
          </a:prstGeom>
          <a:solidFill>
            <a:srgbClr val="FFFFCC"/>
          </a:solidFill>
        </p:spPr>
        <p:txBody>
          <a:bodyPr wrap="square" rtlCol="0">
            <a:spAutoFit/>
          </a:bodyPr>
          <a:lstStyle/>
          <a:p>
            <a:pPr algn="ctr"/>
            <a:r>
              <a:rPr lang="ja-JP" altLang="en-US" sz="2200" b="1" dirty="0">
                <a:solidFill>
                  <a:schemeClr val="bg2">
                    <a:lumMod val="10000"/>
                  </a:schemeClr>
                </a:solidFill>
                <a:latin typeface="Arial Black" panose="020B0A04020102020204" pitchFamily="34" charset="0"/>
                <a:ea typeface="BIZ UDゴシック" panose="020B0400000000000000" pitchFamily="49" charset="-128"/>
              </a:rPr>
              <a:t>京都市ひとり親家庭支援センターゆめあす</a:t>
            </a:r>
            <a:endParaRPr kumimoji="1" lang="ja-JP" altLang="en-US" sz="2200" b="1" dirty="0">
              <a:solidFill>
                <a:schemeClr val="bg2">
                  <a:lumMod val="10000"/>
                </a:schemeClr>
              </a:solidFill>
              <a:latin typeface="Arial Black" panose="020B0A04020102020204" pitchFamily="34" charset="0"/>
              <a:ea typeface="BIZ UDゴシック" panose="020B0400000000000000" pitchFamily="49" charset="-128"/>
            </a:endParaRPr>
          </a:p>
        </p:txBody>
      </p:sp>
      <p:sp>
        <p:nvSpPr>
          <p:cNvPr id="9" name="テキスト ボックス 2">
            <a:extLst>
              <a:ext uri="{FF2B5EF4-FFF2-40B4-BE49-F238E27FC236}">
                <a16:creationId xmlns:a16="http://schemas.microsoft.com/office/drawing/2014/main" id="{7DD8C34E-CB5A-4B28-8EE1-B1F076D05BB3}"/>
              </a:ext>
            </a:extLst>
          </p:cNvPr>
          <p:cNvSpPr txBox="1"/>
          <p:nvPr/>
        </p:nvSpPr>
        <p:spPr>
          <a:xfrm>
            <a:off x="3735926" y="3463103"/>
            <a:ext cx="3431917" cy="3077766"/>
          </a:xfrm>
          <a:prstGeom prst="rect">
            <a:avLst/>
          </a:prstGeom>
          <a:noFill/>
          <a:ln w="12700">
            <a:solidFill>
              <a:srgbClr val="FF99CC"/>
            </a:solidFill>
          </a:ln>
        </p:spPr>
        <p:txBody>
          <a:bodyPr wrap="square" rtlCol="0">
            <a:spAutoFit/>
          </a:bodyPr>
          <a:lstStyle/>
          <a:p>
            <a:r>
              <a:rPr lang="ja-JP" altLang="en-US" sz="1200" b="1" dirty="0">
                <a:solidFill>
                  <a:srgbClr val="FF6699"/>
                </a:solidFill>
                <a:latin typeface="BIZ UDPゴシック" panose="020B0400000000000000" pitchFamily="50" charset="-128"/>
                <a:ea typeface="BIZ UDPゴシック" panose="020B0400000000000000" pitchFamily="50" charset="-128"/>
              </a:rPr>
              <a:t>●ママカフェ　</a:t>
            </a:r>
            <a:r>
              <a:rPr lang="de-DE" altLang="ja-JP" sz="1200" dirty="0">
                <a:solidFill>
                  <a:srgbClr val="FF6699"/>
                </a:solidFill>
                <a:latin typeface="BIZ UDPゴシック" panose="020B0400000000000000" pitchFamily="50" charset="-128"/>
                <a:ea typeface="BIZ UDPゴシック" panose="020B0400000000000000" pitchFamily="50" charset="-128"/>
              </a:rPr>
              <a:t> </a:t>
            </a:r>
            <a:r>
              <a:rPr lang="de-DE" altLang="ja-JP" sz="1200" dirty="0">
                <a:latin typeface="BIZ UDPゴシック" panose="020B0400000000000000" pitchFamily="50" charset="-128"/>
                <a:ea typeface="BIZ UDPゴシック" panose="020B0400000000000000" pitchFamily="50" charset="-128"/>
              </a:rPr>
              <a:t>10</a:t>
            </a:r>
            <a:r>
              <a:rPr lang="ja-JP" altLang="en-US" sz="1200" dirty="0">
                <a:latin typeface="BIZ UDPゴシック" panose="020B0400000000000000" pitchFamily="50" charset="-128"/>
                <a:ea typeface="BIZ UDPゴシック" panose="020B0400000000000000" pitchFamily="50" charset="-128"/>
              </a:rPr>
              <a:t>時</a:t>
            </a:r>
            <a:r>
              <a:rPr lang="de-DE" altLang="ja-JP" sz="1200" dirty="0">
                <a:latin typeface="BIZ UDPゴシック" panose="020B0400000000000000" pitchFamily="50" charset="-128"/>
                <a:ea typeface="BIZ UDPゴシック" panose="020B0400000000000000" pitchFamily="50" charset="-128"/>
              </a:rPr>
              <a:t>30</a:t>
            </a:r>
            <a:r>
              <a:rPr lang="ja-JP" altLang="en-US" sz="1200" dirty="0">
                <a:latin typeface="BIZ UDPゴシック" panose="020B0400000000000000" pitchFamily="50" charset="-128"/>
                <a:ea typeface="BIZ UDPゴシック" panose="020B0400000000000000" pitchFamily="50" charset="-128"/>
              </a:rPr>
              <a:t>分～</a:t>
            </a:r>
            <a:r>
              <a:rPr lang="de-DE" altLang="ja-JP" sz="1200" dirty="0">
                <a:latin typeface="BIZ UDPゴシック" panose="020B0400000000000000" pitchFamily="50" charset="-128"/>
                <a:ea typeface="BIZ UDPゴシック" panose="020B0400000000000000" pitchFamily="50" charset="-128"/>
              </a:rPr>
              <a:t>12</a:t>
            </a:r>
            <a:r>
              <a:rPr lang="ja-JP" altLang="en-US" sz="1200" dirty="0">
                <a:latin typeface="BIZ UDPゴシック" panose="020B0400000000000000" pitchFamily="50" charset="-128"/>
                <a:ea typeface="BIZ UDPゴシック" panose="020B0400000000000000" pitchFamily="50" charset="-128"/>
              </a:rPr>
              <a:t>時</a:t>
            </a:r>
            <a:endParaRPr lang="en-US" altLang="ja-JP" sz="1200" b="1" dirty="0">
              <a:solidFill>
                <a:srgbClr val="FFC000"/>
              </a:solidFill>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初めての人でも大丈夫！</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テーマにそってみんなで楽しく話しましょう。</a:t>
            </a:r>
            <a:endParaRPr lang="en-US" altLang="ja-JP" sz="1100" dirty="0">
              <a:latin typeface="BIZ UDPゴシック" panose="020B0400000000000000" pitchFamily="50" charset="-128"/>
              <a:ea typeface="BIZ UDPゴシック" panose="020B0400000000000000" pitchFamily="50" charset="-128"/>
            </a:endParaRPr>
          </a:p>
          <a:p>
            <a:r>
              <a:rPr lang="ja-JP" altLang="en-US" sz="900" dirty="0">
                <a:latin typeface="BIZ UDPゴシック" panose="020B0400000000000000" pitchFamily="50" charset="-128"/>
                <a:ea typeface="BIZ UDPゴシック" panose="020B0400000000000000" pitchFamily="50" charset="-128"/>
              </a:rPr>
              <a:t>　</a:t>
            </a:r>
            <a:r>
              <a:rPr lang="en-US" altLang="ja-JP" sz="900" dirty="0">
                <a:latin typeface="BIZ UDPゴシック" panose="020B0400000000000000" pitchFamily="50" charset="-128"/>
                <a:ea typeface="BIZ UDPゴシック" panose="020B0400000000000000" pitchFamily="50" charset="-128"/>
              </a:rPr>
              <a:t>5</a:t>
            </a:r>
            <a:r>
              <a:rPr lang="ja-JP" altLang="en-US" sz="900" dirty="0">
                <a:latin typeface="BIZ UDPゴシック" panose="020B0400000000000000" pitchFamily="50" charset="-128"/>
                <a:ea typeface="BIZ UDPゴシック" panose="020B0400000000000000" pitchFamily="50" charset="-128"/>
              </a:rPr>
              <a:t>月</a:t>
            </a:r>
            <a:r>
              <a:rPr lang="en-US" altLang="ja-JP" sz="900" dirty="0">
                <a:latin typeface="BIZ UDPゴシック" panose="020B0400000000000000" pitchFamily="50" charset="-128"/>
                <a:ea typeface="BIZ UDPゴシック" panose="020B0400000000000000" pitchFamily="50" charset="-128"/>
              </a:rPr>
              <a:t>15</a:t>
            </a:r>
            <a:r>
              <a:rPr lang="ja-JP" altLang="en-US" sz="900" dirty="0">
                <a:latin typeface="BIZ UDPゴシック" panose="020B0400000000000000" pitchFamily="50" charset="-128"/>
                <a:ea typeface="BIZ UDPゴシック" panose="020B0400000000000000" pitchFamily="50" charset="-128"/>
              </a:rPr>
              <a:t>日 ・ </a:t>
            </a:r>
            <a:r>
              <a:rPr lang="en-US" altLang="ja-JP" sz="900" dirty="0">
                <a:latin typeface="BIZ UDPゴシック" panose="020B0400000000000000" pitchFamily="50" charset="-128"/>
                <a:ea typeface="BIZ UDPゴシック" panose="020B0400000000000000" pitchFamily="50" charset="-128"/>
              </a:rPr>
              <a:t>6</a:t>
            </a:r>
            <a:r>
              <a:rPr lang="ja-JP" altLang="en-US" sz="900" dirty="0">
                <a:latin typeface="BIZ UDPゴシック" panose="020B0400000000000000" pitchFamily="50" charset="-128"/>
                <a:ea typeface="BIZ UDPゴシック" panose="020B0400000000000000" pitchFamily="50" charset="-128"/>
              </a:rPr>
              <a:t>月</a:t>
            </a:r>
            <a:r>
              <a:rPr lang="en-US" altLang="ja-JP" sz="900" dirty="0">
                <a:latin typeface="BIZ UDPゴシック" panose="020B0400000000000000" pitchFamily="50" charset="-128"/>
                <a:ea typeface="BIZ UDPゴシック" panose="020B0400000000000000" pitchFamily="50" charset="-128"/>
              </a:rPr>
              <a:t>12</a:t>
            </a:r>
            <a:r>
              <a:rPr lang="ja-JP" altLang="en-US" sz="900" dirty="0">
                <a:latin typeface="BIZ UDPゴシック" panose="020B0400000000000000" pitchFamily="50" charset="-128"/>
                <a:ea typeface="BIZ UDPゴシック" panose="020B0400000000000000" pitchFamily="50" charset="-128"/>
              </a:rPr>
              <a:t>日 ・ </a:t>
            </a:r>
            <a:r>
              <a:rPr lang="en-US" altLang="ja-JP" sz="900" dirty="0">
                <a:latin typeface="BIZ UDPゴシック" panose="020B0400000000000000" pitchFamily="50" charset="-128"/>
                <a:ea typeface="BIZ UDPゴシック" panose="020B0400000000000000" pitchFamily="50" charset="-128"/>
              </a:rPr>
              <a:t>9</a:t>
            </a:r>
            <a:r>
              <a:rPr lang="ja-JP" altLang="en-US" sz="900" dirty="0">
                <a:latin typeface="BIZ UDPゴシック" panose="020B0400000000000000" pitchFamily="50" charset="-128"/>
                <a:ea typeface="BIZ UDPゴシック" panose="020B0400000000000000" pitchFamily="50" charset="-128"/>
              </a:rPr>
              <a:t>月</a:t>
            </a:r>
            <a:r>
              <a:rPr lang="en-US" altLang="ja-JP" sz="900" dirty="0">
                <a:latin typeface="BIZ UDPゴシック" panose="020B0400000000000000" pitchFamily="50" charset="-128"/>
                <a:ea typeface="BIZ UDPゴシック" panose="020B0400000000000000" pitchFamily="50" charset="-128"/>
              </a:rPr>
              <a:t>11</a:t>
            </a:r>
            <a:r>
              <a:rPr lang="ja-JP" altLang="en-US" sz="900" dirty="0">
                <a:latin typeface="BIZ UDPゴシック" panose="020B0400000000000000" pitchFamily="50" charset="-128"/>
                <a:ea typeface="BIZ UDPゴシック" panose="020B0400000000000000" pitchFamily="50" charset="-128"/>
              </a:rPr>
              <a:t>日</a:t>
            </a:r>
            <a:r>
              <a:rPr lang="en-US" altLang="ja-JP" sz="900" dirty="0">
                <a:latin typeface="BIZ UDPゴシック" panose="020B0400000000000000" pitchFamily="50" charset="-128"/>
                <a:ea typeface="BIZ UDPゴシック" panose="020B0400000000000000" pitchFamily="50" charset="-128"/>
              </a:rPr>
              <a:t> </a:t>
            </a:r>
            <a:r>
              <a:rPr lang="ja-JP" altLang="en-US" sz="900" dirty="0">
                <a:latin typeface="BIZ UDPゴシック" panose="020B0400000000000000" pitchFamily="50" charset="-128"/>
                <a:ea typeface="BIZ UDPゴシック" panose="020B0400000000000000" pitchFamily="50" charset="-128"/>
              </a:rPr>
              <a:t>・ </a:t>
            </a:r>
            <a:r>
              <a:rPr lang="en-US" altLang="ja-JP" sz="900" dirty="0">
                <a:latin typeface="BIZ UDPゴシック" panose="020B0400000000000000" pitchFamily="50" charset="-128"/>
                <a:ea typeface="BIZ UDPゴシック" panose="020B0400000000000000" pitchFamily="50" charset="-128"/>
              </a:rPr>
              <a:t>10</a:t>
            </a:r>
            <a:r>
              <a:rPr lang="ja-JP" altLang="en-US" sz="900" dirty="0">
                <a:latin typeface="BIZ UDPゴシック" panose="020B0400000000000000" pitchFamily="50" charset="-128"/>
                <a:ea typeface="BIZ UDPゴシック" panose="020B0400000000000000" pitchFamily="50" charset="-128"/>
              </a:rPr>
              <a:t>月</a:t>
            </a:r>
            <a:r>
              <a:rPr lang="en-US" altLang="ja-JP" sz="900" dirty="0">
                <a:latin typeface="BIZ UDPゴシック" panose="020B0400000000000000" pitchFamily="50" charset="-128"/>
                <a:ea typeface="BIZ UDPゴシック" panose="020B0400000000000000" pitchFamily="50" charset="-128"/>
              </a:rPr>
              <a:t>9</a:t>
            </a:r>
            <a:r>
              <a:rPr lang="ja-JP" altLang="en-US" sz="900" dirty="0">
                <a:latin typeface="BIZ UDPゴシック" panose="020B0400000000000000" pitchFamily="50" charset="-128"/>
                <a:ea typeface="BIZ UDPゴシック" panose="020B0400000000000000" pitchFamily="50" charset="-128"/>
              </a:rPr>
              <a:t>日 ・ </a:t>
            </a:r>
            <a:r>
              <a:rPr lang="en-US" altLang="ja-JP" sz="900" dirty="0">
                <a:latin typeface="BIZ UDPゴシック" panose="020B0400000000000000" pitchFamily="50" charset="-128"/>
                <a:ea typeface="BIZ UDPゴシック" panose="020B0400000000000000" pitchFamily="50" charset="-128"/>
              </a:rPr>
              <a:t>11</a:t>
            </a:r>
            <a:r>
              <a:rPr lang="ja-JP" altLang="en-US" sz="900" dirty="0">
                <a:latin typeface="BIZ UDPゴシック" panose="020B0400000000000000" pitchFamily="50" charset="-128"/>
                <a:ea typeface="BIZ UDPゴシック" panose="020B0400000000000000" pitchFamily="50" charset="-128"/>
              </a:rPr>
              <a:t>月</a:t>
            </a:r>
            <a:r>
              <a:rPr lang="en-US" altLang="ja-JP" sz="900" dirty="0">
                <a:latin typeface="BIZ UDPゴシック" panose="020B0400000000000000" pitchFamily="50" charset="-128"/>
                <a:ea typeface="BIZ UDPゴシック" panose="020B0400000000000000" pitchFamily="50" charset="-128"/>
              </a:rPr>
              <a:t>13</a:t>
            </a:r>
            <a:r>
              <a:rPr lang="ja-JP" altLang="en-US" sz="900" dirty="0">
                <a:latin typeface="BIZ UDPゴシック" panose="020B0400000000000000" pitchFamily="50" charset="-128"/>
                <a:ea typeface="BIZ UDPゴシック" panose="020B0400000000000000" pitchFamily="50" charset="-128"/>
              </a:rPr>
              <a:t>日</a:t>
            </a:r>
            <a:endParaRPr lang="en-US" altLang="ja-JP" sz="900" dirty="0">
              <a:latin typeface="BIZ UDPゴシック" panose="020B0400000000000000" pitchFamily="50" charset="-128"/>
              <a:ea typeface="BIZ UDPゴシック" panose="020B0400000000000000" pitchFamily="50" charset="-128"/>
            </a:endParaRPr>
          </a:p>
          <a:p>
            <a:endParaRPr lang="en-US" altLang="ja-JP" sz="9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a:t>
            </a:r>
            <a:r>
              <a:rPr lang="ja-JP" altLang="en-US" sz="1100" b="1" dirty="0">
                <a:solidFill>
                  <a:srgbClr val="92D050"/>
                </a:solidFill>
                <a:latin typeface="BIZ UDPゴシック" panose="020B0400000000000000" pitchFamily="50" charset="-128"/>
                <a:ea typeface="BIZ UDPゴシック" panose="020B0400000000000000" pitchFamily="50" charset="-128"/>
              </a:rPr>
              <a:t>●ママ・パパカフェ　</a:t>
            </a:r>
            <a:r>
              <a:rPr lang="de-DE" altLang="ja-JP" sz="1100" dirty="0">
                <a:solidFill>
                  <a:srgbClr val="92D050"/>
                </a:solidFill>
                <a:latin typeface="BIZ UDPゴシック" panose="020B0400000000000000" pitchFamily="50" charset="-128"/>
                <a:ea typeface="BIZ UDPゴシック" panose="020B0400000000000000" pitchFamily="50" charset="-128"/>
              </a:rPr>
              <a:t> </a:t>
            </a:r>
            <a:r>
              <a:rPr lang="de-DE" altLang="ja-JP" sz="1100" dirty="0">
                <a:latin typeface="BIZ UDPゴシック" panose="020B0400000000000000" pitchFamily="50" charset="-128"/>
                <a:ea typeface="BIZ UDPゴシック" panose="020B0400000000000000" pitchFamily="50" charset="-128"/>
              </a:rPr>
              <a:t>10</a:t>
            </a:r>
            <a:r>
              <a:rPr lang="ja-JP" altLang="en-US" sz="1100" dirty="0">
                <a:latin typeface="BIZ UDPゴシック" panose="020B0400000000000000" pitchFamily="50" charset="-128"/>
                <a:ea typeface="BIZ UDPゴシック" panose="020B0400000000000000" pitchFamily="50" charset="-128"/>
              </a:rPr>
              <a:t>時</a:t>
            </a:r>
            <a:r>
              <a:rPr lang="de-DE" altLang="ja-JP" sz="1100" dirty="0">
                <a:latin typeface="BIZ UDPゴシック" panose="020B0400000000000000" pitchFamily="50" charset="-128"/>
                <a:ea typeface="BIZ UDPゴシック" panose="020B0400000000000000" pitchFamily="50" charset="-128"/>
              </a:rPr>
              <a:t>30</a:t>
            </a:r>
            <a:r>
              <a:rPr lang="ja-JP" altLang="en-US" sz="1100" dirty="0">
                <a:latin typeface="BIZ UDPゴシック" panose="020B0400000000000000" pitchFamily="50" charset="-128"/>
                <a:ea typeface="BIZ UDPゴシック" panose="020B0400000000000000" pitchFamily="50" charset="-128"/>
              </a:rPr>
              <a:t>分～</a:t>
            </a:r>
            <a:r>
              <a:rPr lang="de-DE" altLang="ja-JP" sz="1100" dirty="0">
                <a:latin typeface="BIZ UDPゴシック" panose="020B0400000000000000" pitchFamily="50" charset="-128"/>
                <a:ea typeface="BIZ UDPゴシック" panose="020B0400000000000000" pitchFamily="50" charset="-128"/>
              </a:rPr>
              <a:t>12</a:t>
            </a:r>
            <a:r>
              <a:rPr lang="ja-JP" altLang="en-US" sz="1100" dirty="0">
                <a:latin typeface="BIZ UDPゴシック" panose="020B0400000000000000" pitchFamily="50" charset="-128"/>
                <a:ea typeface="BIZ UDPゴシック" panose="020B0400000000000000" pitchFamily="50" charset="-128"/>
              </a:rPr>
              <a:t>時</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ひとり親のママさん・ひとり親のパパさん</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一緒に話しましょう！</a:t>
            </a:r>
            <a:endParaRPr lang="en-US" altLang="ja-JP" sz="11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　</a:t>
            </a:r>
            <a:r>
              <a:rPr lang="en-US" altLang="ja-JP" sz="1000" dirty="0">
                <a:latin typeface="BIZ UDPゴシック" panose="020B0400000000000000" pitchFamily="50" charset="-128"/>
                <a:ea typeface="BIZ UDPゴシック" panose="020B0400000000000000" pitchFamily="50" charset="-128"/>
              </a:rPr>
              <a:t>4</a:t>
            </a:r>
            <a:r>
              <a:rPr lang="ja-JP" altLang="en-US" sz="1000" dirty="0">
                <a:latin typeface="BIZ UDPゴシック" panose="020B0400000000000000" pitchFamily="50" charset="-128"/>
                <a:ea typeface="BIZ UDPゴシック" panose="020B0400000000000000" pitchFamily="50" charset="-128"/>
              </a:rPr>
              <a:t>月</a:t>
            </a:r>
            <a:r>
              <a:rPr lang="en-US" altLang="ja-JP" sz="1000" dirty="0">
                <a:latin typeface="BIZ UDPゴシック" panose="020B0400000000000000" pitchFamily="50" charset="-128"/>
                <a:ea typeface="BIZ UDPゴシック" panose="020B0400000000000000" pitchFamily="50" charset="-128"/>
              </a:rPr>
              <a:t>10</a:t>
            </a:r>
            <a:r>
              <a:rPr lang="ja-JP" altLang="en-US" sz="1000" dirty="0">
                <a:latin typeface="BIZ UDPゴシック" panose="020B0400000000000000" pitchFamily="50" charset="-128"/>
                <a:ea typeface="BIZ UDPゴシック" panose="020B0400000000000000" pitchFamily="50" charset="-128"/>
              </a:rPr>
              <a:t>日　知っておきたい教育費について</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　</a:t>
            </a:r>
            <a:r>
              <a:rPr lang="en-US" altLang="ja-JP" sz="1000" dirty="0">
                <a:latin typeface="BIZ UDPゴシック" panose="020B0400000000000000" pitchFamily="50" charset="-128"/>
                <a:ea typeface="BIZ UDPゴシック" panose="020B0400000000000000" pitchFamily="50" charset="-128"/>
              </a:rPr>
              <a:t>7</a:t>
            </a:r>
            <a:r>
              <a:rPr lang="ja-JP" altLang="en-US" sz="1000" dirty="0">
                <a:latin typeface="BIZ UDPゴシック" panose="020B0400000000000000" pitchFamily="50" charset="-128"/>
                <a:ea typeface="BIZ UDPゴシック" panose="020B0400000000000000" pitchFamily="50" charset="-128"/>
              </a:rPr>
              <a:t>月</a:t>
            </a:r>
            <a:r>
              <a:rPr lang="en-US" altLang="ja-JP" sz="1000" dirty="0">
                <a:latin typeface="BIZ UDPゴシック" panose="020B0400000000000000" pitchFamily="50" charset="-128"/>
                <a:ea typeface="BIZ UDPゴシック" panose="020B0400000000000000" pitchFamily="50" charset="-128"/>
              </a:rPr>
              <a:t>10</a:t>
            </a:r>
            <a:r>
              <a:rPr lang="ja-JP" altLang="en-US" sz="1000" dirty="0">
                <a:latin typeface="BIZ UDPゴシック" panose="020B0400000000000000" pitchFamily="50" charset="-128"/>
                <a:ea typeface="BIZ UDPゴシック" panose="020B0400000000000000" pitchFamily="50" charset="-128"/>
              </a:rPr>
              <a:t>日　子どもの学習支援について</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　</a:t>
            </a:r>
            <a:r>
              <a:rPr lang="en-US" altLang="ja-JP" sz="1000" dirty="0">
                <a:latin typeface="BIZ UDPゴシック" panose="020B0400000000000000" pitchFamily="50" charset="-128"/>
                <a:ea typeface="BIZ UDPゴシック" panose="020B0400000000000000" pitchFamily="50" charset="-128"/>
              </a:rPr>
              <a:t>3</a:t>
            </a:r>
            <a:r>
              <a:rPr lang="ja-JP" altLang="en-US" sz="1000" dirty="0">
                <a:latin typeface="BIZ UDPゴシック" panose="020B0400000000000000" pitchFamily="50" charset="-128"/>
                <a:ea typeface="BIZ UDPゴシック" panose="020B0400000000000000" pitchFamily="50" charset="-128"/>
              </a:rPr>
              <a:t>月</a:t>
            </a:r>
            <a:r>
              <a:rPr lang="en-US" altLang="ja-JP" sz="1000" dirty="0">
                <a:latin typeface="BIZ UDPゴシック" panose="020B0400000000000000" pitchFamily="50" charset="-128"/>
                <a:ea typeface="BIZ UDPゴシック" panose="020B0400000000000000" pitchFamily="50" charset="-128"/>
              </a:rPr>
              <a:t>26</a:t>
            </a:r>
            <a:r>
              <a:rPr lang="ja-JP" altLang="en-US" sz="1000" dirty="0">
                <a:latin typeface="BIZ UDPゴシック" panose="020B0400000000000000" pitchFamily="50" charset="-128"/>
                <a:ea typeface="BIZ UDPゴシック" panose="020B0400000000000000" pitchFamily="50" charset="-128"/>
              </a:rPr>
              <a:t>日　親子一緒におこづかいについて考えましょう　</a:t>
            </a:r>
            <a:endParaRPr lang="en-US" altLang="ja-JP" sz="1000" dirty="0">
              <a:latin typeface="BIZ UDPゴシック" panose="020B0400000000000000" pitchFamily="50" charset="-128"/>
              <a:ea typeface="BIZ UDPゴシック" panose="020B0400000000000000" pitchFamily="50" charset="-128"/>
            </a:endParaRPr>
          </a:p>
          <a:p>
            <a:endParaRPr lang="en-US" altLang="ja-JP" sz="1000" dirty="0">
              <a:latin typeface="BIZ UDPゴシック" panose="020B0400000000000000" pitchFamily="50" charset="-128"/>
              <a:ea typeface="BIZ UDPゴシック" panose="020B0400000000000000" pitchFamily="50" charset="-128"/>
            </a:endParaRPr>
          </a:p>
          <a:p>
            <a:r>
              <a:rPr lang="ja-JP" altLang="en-US" sz="1200" b="1" dirty="0">
                <a:solidFill>
                  <a:schemeClr val="tx2">
                    <a:lumMod val="60000"/>
                    <a:lumOff val="40000"/>
                  </a:schemeClr>
                </a:solidFill>
                <a:latin typeface="BIZ UDPゴシック" panose="020B0400000000000000" pitchFamily="50" charset="-128"/>
                <a:ea typeface="BIZ UDPゴシック" panose="020B0400000000000000" pitchFamily="50" charset="-128"/>
              </a:rPr>
              <a:t>●パパカフェ</a:t>
            </a:r>
            <a:endParaRPr lang="en-US" altLang="ja-JP" sz="1200" b="1" dirty="0">
              <a:solidFill>
                <a:schemeClr val="tx2">
                  <a:lumMod val="60000"/>
                  <a:lumOff val="40000"/>
                </a:schemeClr>
              </a:solidFill>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２</a:t>
            </a:r>
            <a:r>
              <a:rPr lang="ja-JP" altLang="en-US" sz="1100" dirty="0">
                <a:solidFill>
                  <a:schemeClr val="tx1"/>
                </a:solidFill>
                <a:latin typeface="BIZ UDPゴシック" panose="020B0400000000000000" pitchFamily="50" charset="-128"/>
                <a:ea typeface="BIZ UDPゴシック" panose="020B0400000000000000" pitchFamily="50" charset="-128"/>
              </a:rPr>
              <a:t>月の週末に開催予定</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100" dirty="0">
                <a:latin typeface="BIZ UDPゴシック" panose="020B0400000000000000" pitchFamily="50" charset="-128"/>
                <a:ea typeface="BIZ UDPゴシック" panose="020B0400000000000000" pitchFamily="50" charset="-128"/>
              </a:rPr>
              <a:t>     申込方法：前日までに申込フォームまたは</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電話でお申込みください</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TEL</a:t>
            </a:r>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075-708-7750</a:t>
            </a:r>
            <a:r>
              <a:rPr lang="ja-JP" altLang="en-US" sz="1100" dirty="0">
                <a:latin typeface="BIZ UDPゴシック" panose="020B0400000000000000" pitchFamily="50" charset="-128"/>
                <a:ea typeface="BIZ UDPゴシック" panose="020B0400000000000000" pitchFamily="50" charset="-128"/>
              </a:rPr>
              <a:t>）</a:t>
            </a:r>
            <a:endParaRPr lang="en-US" altLang="ja-JP" sz="11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B3AB919-DEB4-7A7F-D072-7612ED3287CA}"/>
              </a:ext>
            </a:extLst>
          </p:cNvPr>
          <p:cNvSpPr txBox="1"/>
          <p:nvPr/>
        </p:nvSpPr>
        <p:spPr>
          <a:xfrm>
            <a:off x="8282737" y="5884196"/>
            <a:ext cx="6492129" cy="553998"/>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　</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過去にパソコン講座（はじめてパソコン講座・パソコン初級講座）</a:t>
            </a:r>
            <a:r>
              <a:rPr lang="ja-JP" altLang="en-US" sz="1000" dirty="0">
                <a:latin typeface="BIZ UDPゴシック" panose="020B0400000000000000" pitchFamily="50" charset="-128"/>
                <a:ea typeface="BIZ UDPゴシック" panose="020B0400000000000000" pitchFamily="50" charset="-128"/>
              </a:rPr>
              <a:t>を</a:t>
            </a:r>
            <a:r>
              <a:rPr kumimoji="1" lang="ja-JP" altLang="en-US" sz="1000" dirty="0">
                <a:latin typeface="BIZ UDPゴシック" panose="020B0400000000000000" pitchFamily="50" charset="-128"/>
                <a:ea typeface="BIZ UDPゴシック" panose="020B0400000000000000" pitchFamily="50" charset="-128"/>
              </a:rPr>
              <a:t>受講された方は、原則重ねてのご受講は</a:t>
            </a:r>
            <a:endParaRPr kumimoji="1"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　　 </a:t>
            </a:r>
            <a:r>
              <a:rPr kumimoji="1" lang="ja-JP" altLang="en-US" sz="1000" dirty="0">
                <a:latin typeface="BIZ UDPゴシック" panose="020B0400000000000000" pitchFamily="50" charset="-128"/>
                <a:ea typeface="BIZ UDPゴシック" panose="020B0400000000000000" pitchFamily="50" charset="-128"/>
              </a:rPr>
              <a:t>出来ませんのでご了承ください。</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　</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感染症等の状況により、開催を中止又は延期、減員する場合がございます。</a:t>
            </a:r>
          </a:p>
        </p:txBody>
      </p:sp>
      <p:sp>
        <p:nvSpPr>
          <p:cNvPr id="21" name="テキスト ボックス 20">
            <a:extLst>
              <a:ext uri="{FF2B5EF4-FFF2-40B4-BE49-F238E27FC236}">
                <a16:creationId xmlns:a16="http://schemas.microsoft.com/office/drawing/2014/main" id="{084468D4-9701-6E6E-9CF9-C986D7CE79E2}"/>
              </a:ext>
            </a:extLst>
          </p:cNvPr>
          <p:cNvSpPr txBox="1"/>
          <p:nvPr/>
        </p:nvSpPr>
        <p:spPr>
          <a:xfrm>
            <a:off x="8331262" y="596586"/>
            <a:ext cx="1476141" cy="400110"/>
          </a:xfrm>
          <a:prstGeom prst="rect">
            <a:avLst/>
          </a:prstGeom>
          <a:noFill/>
        </p:spPr>
        <p:txBody>
          <a:bodyPr wrap="square" rtlCol="0">
            <a:spAutoFit/>
          </a:bodyPr>
          <a:lstStyle/>
          <a:p>
            <a:r>
              <a:rPr lang="ja-JP" altLang="en-US" sz="2000" b="1" dirty="0">
                <a:solidFill>
                  <a:schemeClr val="tx2">
                    <a:lumMod val="50000"/>
                  </a:schemeClr>
                </a:solidFill>
                <a:latin typeface="BIZ UDPゴシック" panose="020B0400000000000000" pitchFamily="50" charset="-128"/>
                <a:ea typeface="BIZ UDPゴシック" panose="020B0400000000000000" pitchFamily="50" charset="-128"/>
              </a:rPr>
              <a:t>令和</a:t>
            </a:r>
            <a:r>
              <a:rPr lang="en-US" altLang="ja-JP" sz="2000" b="1" dirty="0">
                <a:solidFill>
                  <a:schemeClr val="tx2">
                    <a:lumMod val="50000"/>
                  </a:schemeClr>
                </a:solidFill>
                <a:latin typeface="BIZ UDPゴシック" panose="020B0400000000000000" pitchFamily="50" charset="-128"/>
                <a:ea typeface="BIZ UDPゴシック" panose="020B0400000000000000" pitchFamily="50" charset="-128"/>
              </a:rPr>
              <a:t>6</a:t>
            </a:r>
            <a:r>
              <a:rPr kumimoji="1" lang="ja-JP" altLang="en-US" sz="2000" b="1" dirty="0">
                <a:solidFill>
                  <a:schemeClr val="tx2">
                    <a:lumMod val="50000"/>
                  </a:schemeClr>
                </a:solidFill>
                <a:latin typeface="BIZ UDPゴシック" panose="020B0400000000000000" pitchFamily="50" charset="-128"/>
                <a:ea typeface="BIZ UDPゴシック" panose="020B0400000000000000" pitchFamily="50" charset="-128"/>
              </a:rPr>
              <a:t>年度</a:t>
            </a:r>
          </a:p>
        </p:txBody>
      </p:sp>
      <p:pic>
        <p:nvPicPr>
          <p:cNvPr id="22" name="図 21">
            <a:extLst>
              <a:ext uri="{FF2B5EF4-FFF2-40B4-BE49-F238E27FC236}">
                <a16:creationId xmlns:a16="http://schemas.microsoft.com/office/drawing/2014/main" id="{04F2FD30-61AD-2270-5356-9D8E20FB2A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990" y="1209987"/>
            <a:ext cx="6961645" cy="1315047"/>
          </a:xfrm>
          <a:prstGeom prst="rect">
            <a:avLst/>
          </a:prstGeom>
          <a:noFill/>
          <a:extLst>
            <a:ext uri="{909E8E84-426E-40DD-AFC4-6F175D3DCCD1}">
              <a14:hiddenFill xmlns:a14="http://schemas.microsoft.com/office/drawing/2010/main">
                <a:solidFill>
                  <a:srgbClr val="FFFFFF"/>
                </a:solidFill>
              </a14:hiddenFill>
            </a:ext>
          </a:extLst>
        </p:spPr>
      </p:pic>
      <p:pic>
        <p:nvPicPr>
          <p:cNvPr id="25" name="図 24">
            <a:extLst>
              <a:ext uri="{FF2B5EF4-FFF2-40B4-BE49-F238E27FC236}">
                <a16:creationId xmlns:a16="http://schemas.microsoft.com/office/drawing/2014/main" id="{1420182D-EADE-C551-8E2A-3C51513999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32059" y="6450976"/>
            <a:ext cx="6906009" cy="2452282"/>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a:extLst>
              <a:ext uri="{FF2B5EF4-FFF2-40B4-BE49-F238E27FC236}">
                <a16:creationId xmlns:a16="http://schemas.microsoft.com/office/drawing/2014/main" id="{1F77A095-3D7C-C2D8-57B4-79FD531765D3}"/>
              </a:ext>
            </a:extLst>
          </p:cNvPr>
          <p:cNvSpPr txBox="1"/>
          <p:nvPr/>
        </p:nvSpPr>
        <p:spPr>
          <a:xfrm>
            <a:off x="8331262" y="994271"/>
            <a:ext cx="6383654" cy="584775"/>
          </a:xfrm>
          <a:prstGeom prst="rect">
            <a:avLst/>
          </a:prstGeom>
          <a:noFill/>
        </p:spPr>
        <p:txBody>
          <a:bodyPr wrap="square" rtlCol="0">
            <a:spAutoFit/>
          </a:bodyPr>
          <a:lstStyle/>
          <a:p>
            <a:r>
              <a:rPr kumimoji="1" lang="ja-JP" altLang="en-US" sz="3200" b="1" dirty="0">
                <a:solidFill>
                  <a:schemeClr val="tx2">
                    <a:lumMod val="50000"/>
                  </a:schemeClr>
                </a:solidFill>
                <a:latin typeface="BIZ UDゴシック" panose="020B0400000000000000" pitchFamily="49" charset="-128"/>
                <a:ea typeface="BIZ UDゴシック" panose="020B0400000000000000" pitchFamily="49" charset="-128"/>
              </a:rPr>
              <a:t>就労支援講座・セミナーのご案内</a:t>
            </a:r>
          </a:p>
        </p:txBody>
      </p:sp>
      <p:pic>
        <p:nvPicPr>
          <p:cNvPr id="31" name="図 30">
            <a:extLst>
              <a:ext uri="{FF2B5EF4-FFF2-40B4-BE49-F238E27FC236}">
                <a16:creationId xmlns:a16="http://schemas.microsoft.com/office/drawing/2014/main" id="{DDAD1FC1-E49C-5321-4512-94C2F82312F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5735" y="3249040"/>
            <a:ext cx="3493287" cy="3514718"/>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BE3C65C2-67E2-1415-F718-11FF8EBA3D95}"/>
              </a:ext>
            </a:extLst>
          </p:cNvPr>
          <p:cNvSpPr txBox="1"/>
          <p:nvPr/>
        </p:nvSpPr>
        <p:spPr>
          <a:xfrm>
            <a:off x="384705" y="7771141"/>
            <a:ext cx="3351222" cy="507831"/>
          </a:xfrm>
          <a:prstGeom prst="rect">
            <a:avLst/>
          </a:prstGeom>
          <a:noFill/>
          <a:ln w="9525">
            <a:solidFill>
              <a:schemeClr val="accent3">
                <a:lumMod val="50000"/>
              </a:schemeClr>
            </a:solidFill>
          </a:ln>
        </p:spPr>
        <p:txBody>
          <a:bodyPr wrap="square" rtlCol="0">
            <a:spAutoFit/>
          </a:bodyPr>
          <a:lstStyle/>
          <a:p>
            <a:r>
              <a:rPr lang="ja-JP" altLang="en-US" sz="900" dirty="0">
                <a:latin typeface="BIZ UDPゴシック" panose="020B0400000000000000" pitchFamily="50" charset="-128"/>
                <a:ea typeface="BIZ UDPゴシック" panose="020B0400000000000000" pitchFamily="50" charset="-128"/>
              </a:rPr>
              <a:t>対象：児童扶養手当受給中の方</a:t>
            </a:r>
            <a:endParaRPr lang="en-US" altLang="ja-JP" sz="900" dirty="0">
              <a:latin typeface="BIZ UDPゴシック" panose="020B0400000000000000" pitchFamily="50" charset="-128"/>
              <a:ea typeface="BIZ UDPゴシック" panose="020B0400000000000000" pitchFamily="50" charset="-128"/>
            </a:endParaRPr>
          </a:p>
          <a:p>
            <a:r>
              <a:rPr lang="ja-JP" altLang="en-US" sz="900" dirty="0">
                <a:latin typeface="BIZ UDPゴシック" panose="020B0400000000000000" pitchFamily="50" charset="-128"/>
                <a:ea typeface="BIZ UDPゴシック" panose="020B0400000000000000" pitchFamily="50" charset="-128"/>
              </a:rPr>
              <a:t>開催日時：毎週木曜日（センター休館日除く） </a:t>
            </a:r>
            <a:endParaRPr lang="en-US" altLang="ja-JP" sz="900" dirty="0">
              <a:latin typeface="BIZ UDPゴシック" panose="020B0400000000000000" pitchFamily="50" charset="-128"/>
              <a:ea typeface="BIZ UDPゴシック" panose="020B0400000000000000" pitchFamily="50" charset="-128"/>
            </a:endParaRPr>
          </a:p>
          <a:p>
            <a:r>
              <a:rPr lang="en-US" altLang="ja-JP" sz="900" dirty="0">
                <a:latin typeface="BIZ UDPゴシック" panose="020B0400000000000000" pitchFamily="50" charset="-128"/>
                <a:ea typeface="BIZ UDPゴシック" panose="020B0400000000000000" pitchFamily="50" charset="-128"/>
              </a:rPr>
              <a:t>①10</a:t>
            </a:r>
            <a:r>
              <a:rPr lang="ja-JP" altLang="en-US" sz="900" dirty="0">
                <a:latin typeface="BIZ UDPゴシック" panose="020B0400000000000000" pitchFamily="50" charset="-128"/>
                <a:ea typeface="BIZ UDPゴシック" panose="020B0400000000000000" pitchFamily="50" charset="-128"/>
              </a:rPr>
              <a:t>時</a:t>
            </a:r>
            <a:r>
              <a:rPr lang="en-US" altLang="ja-JP" sz="900" dirty="0">
                <a:latin typeface="BIZ UDPゴシック" panose="020B0400000000000000" pitchFamily="50" charset="-128"/>
                <a:ea typeface="BIZ UDPゴシック" panose="020B0400000000000000" pitchFamily="50" charset="-128"/>
              </a:rPr>
              <a:t>10</a:t>
            </a:r>
            <a:r>
              <a:rPr lang="ja-JP" altLang="en-US" sz="900" dirty="0">
                <a:latin typeface="BIZ UDPゴシック" panose="020B0400000000000000" pitchFamily="50" charset="-128"/>
                <a:ea typeface="BIZ UDPゴシック" panose="020B0400000000000000" pitchFamily="50" charset="-128"/>
              </a:rPr>
              <a:t>分 </a:t>
            </a:r>
            <a:r>
              <a:rPr lang="en-US" altLang="ja-JP" sz="900" dirty="0">
                <a:latin typeface="BIZ UDPゴシック" panose="020B0400000000000000" pitchFamily="50" charset="-128"/>
                <a:ea typeface="BIZ UDPゴシック" panose="020B0400000000000000" pitchFamily="50" charset="-128"/>
              </a:rPr>
              <a:t>②11</a:t>
            </a:r>
            <a:r>
              <a:rPr lang="ja-JP" altLang="en-US" sz="900" dirty="0">
                <a:latin typeface="BIZ UDPゴシック" panose="020B0400000000000000" pitchFamily="50" charset="-128"/>
                <a:ea typeface="BIZ UDPゴシック" panose="020B0400000000000000" pitchFamily="50" charset="-128"/>
              </a:rPr>
              <a:t>時 </a:t>
            </a:r>
            <a:r>
              <a:rPr lang="en-US" altLang="ja-JP" sz="900" dirty="0">
                <a:latin typeface="BIZ UDPゴシック" panose="020B0400000000000000" pitchFamily="50" charset="-128"/>
                <a:ea typeface="BIZ UDPゴシック" panose="020B0400000000000000" pitchFamily="50" charset="-128"/>
              </a:rPr>
              <a:t>③13</a:t>
            </a:r>
            <a:r>
              <a:rPr lang="ja-JP" altLang="en-US" sz="900" dirty="0">
                <a:latin typeface="BIZ UDPゴシック" panose="020B0400000000000000" pitchFamily="50" charset="-128"/>
                <a:ea typeface="BIZ UDPゴシック" panose="020B0400000000000000" pitchFamily="50" charset="-128"/>
              </a:rPr>
              <a:t>時 </a:t>
            </a:r>
            <a:r>
              <a:rPr lang="en-US" altLang="ja-JP" sz="900" dirty="0">
                <a:latin typeface="BIZ UDPゴシック" panose="020B0400000000000000" pitchFamily="50" charset="-128"/>
                <a:ea typeface="BIZ UDPゴシック" panose="020B0400000000000000" pitchFamily="50" charset="-128"/>
              </a:rPr>
              <a:t>④14</a:t>
            </a:r>
            <a:r>
              <a:rPr lang="ja-JP" altLang="en-US" sz="900" dirty="0">
                <a:latin typeface="BIZ UDPゴシック" panose="020B0400000000000000" pitchFamily="50" charset="-128"/>
                <a:ea typeface="BIZ UDPゴシック" panose="020B0400000000000000" pitchFamily="50" charset="-128"/>
              </a:rPr>
              <a:t>時　　一人約</a:t>
            </a:r>
            <a:r>
              <a:rPr lang="en-US" altLang="ja-JP" sz="900" dirty="0">
                <a:latin typeface="BIZ UDPゴシック" panose="020B0400000000000000" pitchFamily="50" charset="-128"/>
                <a:ea typeface="BIZ UDPゴシック" panose="020B0400000000000000" pitchFamily="50" charset="-128"/>
              </a:rPr>
              <a:t>45</a:t>
            </a:r>
            <a:r>
              <a:rPr lang="ja-JP" altLang="en-US" sz="900" dirty="0">
                <a:latin typeface="BIZ UDPゴシック" panose="020B0400000000000000" pitchFamily="50" charset="-128"/>
                <a:ea typeface="BIZ UDPゴシック" panose="020B0400000000000000" pitchFamily="50" charset="-128"/>
              </a:rPr>
              <a:t>分　予約制</a:t>
            </a:r>
            <a:endParaRPr lang="de-DE" altLang="ja-JP" sz="900"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5458AF2A-B2F0-BD83-A28B-095EB8B69DB9}"/>
              </a:ext>
            </a:extLst>
          </p:cNvPr>
          <p:cNvSpPr txBox="1"/>
          <p:nvPr/>
        </p:nvSpPr>
        <p:spPr>
          <a:xfrm>
            <a:off x="3821139" y="7771141"/>
            <a:ext cx="3351222" cy="507831"/>
          </a:xfrm>
          <a:prstGeom prst="rect">
            <a:avLst/>
          </a:prstGeom>
          <a:noFill/>
          <a:ln>
            <a:solidFill>
              <a:schemeClr val="accent3">
                <a:lumMod val="50000"/>
              </a:schemeClr>
            </a:solidFill>
          </a:ln>
        </p:spPr>
        <p:txBody>
          <a:bodyPr wrap="square">
            <a:spAutoFit/>
          </a:bodyPr>
          <a:lstStyle/>
          <a:p>
            <a:r>
              <a:rPr lang="ja-JP" altLang="en-US" sz="900" dirty="0">
                <a:latin typeface="BIZ UDPゴシック" panose="020B0400000000000000" pitchFamily="50" charset="-128"/>
                <a:ea typeface="BIZ UDPゴシック" panose="020B0400000000000000" pitchFamily="50" charset="-128"/>
              </a:rPr>
              <a:t>対象：離婚調停中など離婚を検討している方</a:t>
            </a:r>
            <a:endParaRPr lang="en-US" altLang="ja-JP" sz="900" dirty="0">
              <a:latin typeface="BIZ UDPゴシック" panose="020B0400000000000000" pitchFamily="50" charset="-128"/>
              <a:ea typeface="BIZ UDPゴシック" panose="020B0400000000000000" pitchFamily="50" charset="-128"/>
            </a:endParaRPr>
          </a:p>
          <a:p>
            <a:r>
              <a:rPr lang="ja-JP" altLang="en-US" sz="900" dirty="0">
                <a:latin typeface="BIZ UDPゴシック" panose="020B0400000000000000" pitchFamily="50" charset="-128"/>
                <a:ea typeface="BIZ UDPゴシック" panose="020B0400000000000000" pitchFamily="50" charset="-128"/>
              </a:rPr>
              <a:t>開催日時：毎週木曜日（センター休館日除く） </a:t>
            </a:r>
            <a:endParaRPr lang="en-US" altLang="ja-JP" sz="900" dirty="0">
              <a:latin typeface="BIZ UDPゴシック" panose="020B0400000000000000" pitchFamily="50" charset="-128"/>
              <a:ea typeface="BIZ UDPゴシック" panose="020B0400000000000000" pitchFamily="50" charset="-128"/>
            </a:endParaRPr>
          </a:p>
          <a:p>
            <a:r>
              <a:rPr lang="en-US" altLang="ja-JP" sz="900" dirty="0">
                <a:latin typeface="BIZ UDPゴシック" panose="020B0400000000000000" pitchFamily="50" charset="-128"/>
                <a:ea typeface="BIZ UDPゴシック" panose="020B0400000000000000" pitchFamily="50" charset="-128"/>
              </a:rPr>
              <a:t>①14</a:t>
            </a:r>
            <a:r>
              <a:rPr lang="ja-JP" altLang="en-US" sz="900" dirty="0">
                <a:latin typeface="BIZ UDPゴシック" panose="020B0400000000000000" pitchFamily="50" charset="-128"/>
                <a:ea typeface="BIZ UDPゴシック" panose="020B0400000000000000" pitchFamily="50" charset="-128"/>
              </a:rPr>
              <a:t>時　②</a:t>
            </a:r>
            <a:r>
              <a:rPr lang="en-US" altLang="ja-JP" sz="900" dirty="0">
                <a:latin typeface="BIZ UDPゴシック" panose="020B0400000000000000" pitchFamily="50" charset="-128"/>
                <a:ea typeface="BIZ UDPゴシック" panose="020B0400000000000000" pitchFamily="50" charset="-128"/>
              </a:rPr>
              <a:t>15</a:t>
            </a:r>
            <a:r>
              <a:rPr lang="ja-JP" altLang="en-US" sz="900" dirty="0">
                <a:latin typeface="BIZ UDPゴシック" panose="020B0400000000000000" pitchFamily="50" charset="-128"/>
                <a:ea typeface="BIZ UDPゴシック" panose="020B0400000000000000" pitchFamily="50" charset="-128"/>
              </a:rPr>
              <a:t>時　　　　　　　　　　　　　　　　一人約</a:t>
            </a:r>
            <a:r>
              <a:rPr lang="en-US" altLang="ja-JP" sz="900" dirty="0">
                <a:latin typeface="BIZ UDPゴシック" panose="020B0400000000000000" pitchFamily="50" charset="-128"/>
                <a:ea typeface="BIZ UDPゴシック" panose="020B0400000000000000" pitchFamily="50" charset="-128"/>
              </a:rPr>
              <a:t>45</a:t>
            </a:r>
            <a:r>
              <a:rPr lang="ja-JP" altLang="en-US" sz="900" dirty="0">
                <a:latin typeface="BIZ UDPゴシック" panose="020B0400000000000000" pitchFamily="50" charset="-128"/>
                <a:ea typeface="BIZ UDPゴシック" panose="020B0400000000000000" pitchFamily="50" charset="-128"/>
              </a:rPr>
              <a:t>分　予約制</a:t>
            </a:r>
            <a:endParaRPr lang="ja-JP" altLang="en-US" sz="900" dirty="0"/>
          </a:p>
        </p:txBody>
      </p:sp>
    </p:spTree>
    <p:extLst>
      <p:ext uri="{BB962C8B-B14F-4D97-AF65-F5344CB8AC3E}">
        <p14:creationId xmlns:p14="http://schemas.microsoft.com/office/powerpoint/2010/main" val="204988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F800056-2A3D-A5EC-4E58-DE585D8DD05D}"/>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15122524" cy="10693400"/>
          </a:xfrm>
          <a:prstGeom prst="rect">
            <a:avLst/>
          </a:prstGeom>
        </p:spPr>
      </p:pic>
      <p:sp>
        <p:nvSpPr>
          <p:cNvPr id="29" name="タイトル 1">
            <a:extLst>
              <a:ext uri="{FF2B5EF4-FFF2-40B4-BE49-F238E27FC236}">
                <a16:creationId xmlns:a16="http://schemas.microsoft.com/office/drawing/2014/main" id="{7A69D2EC-60C3-63EA-2C4C-ED66B1DE8E2F}"/>
              </a:ext>
            </a:extLst>
          </p:cNvPr>
          <p:cNvSpPr>
            <a:spLocks noGrp="1"/>
          </p:cNvSpPr>
          <p:nvPr>
            <p:ph type="title"/>
          </p:nvPr>
        </p:nvSpPr>
        <p:spPr>
          <a:xfrm>
            <a:off x="520424" y="837680"/>
            <a:ext cx="6397191" cy="489666"/>
          </a:xfrm>
          <a:solidFill>
            <a:schemeClr val="accent3">
              <a:lumMod val="40000"/>
              <a:lumOff val="60000"/>
            </a:schemeClr>
          </a:solidFill>
          <a:ln>
            <a:solidFill>
              <a:schemeClr val="accent3">
                <a:lumMod val="50000"/>
              </a:schemeClr>
            </a:solidFill>
          </a:ln>
        </p:spPr>
        <p:txBody>
          <a:bodyPr>
            <a:normAutofit/>
          </a:bodyPr>
          <a:lstStyle/>
          <a:p>
            <a:r>
              <a:rPr lang="ja-JP" altLang="en-US" sz="2000" b="1" dirty="0">
                <a:solidFill>
                  <a:schemeClr val="tx2">
                    <a:lumMod val="50000"/>
                  </a:schemeClr>
                </a:solidFill>
                <a:latin typeface="BIZ UDゴシック" panose="020B0400000000000000" pitchFamily="49" charset="-128"/>
                <a:ea typeface="BIZ UDゴシック" panose="020B0400000000000000" pitchFamily="49" charset="-128"/>
              </a:rPr>
              <a:t>ひとり親のための就労に役立つセミナー</a:t>
            </a:r>
            <a:endParaRPr kumimoji="1" lang="ja-JP" altLang="en-US" sz="2000" b="1" dirty="0">
              <a:solidFill>
                <a:schemeClr val="tx2">
                  <a:lumMod val="50000"/>
                </a:schemeClr>
              </a:solidFill>
              <a:latin typeface="BIZ UDゴシック" panose="020B0400000000000000" pitchFamily="49" charset="-128"/>
              <a:ea typeface="BIZ UDゴシック" panose="020B0400000000000000" pitchFamily="49" charset="-128"/>
            </a:endParaRPr>
          </a:p>
        </p:txBody>
      </p:sp>
      <p:sp>
        <p:nvSpPr>
          <p:cNvPr id="64" name="テキスト ボックス 63">
            <a:extLst>
              <a:ext uri="{FF2B5EF4-FFF2-40B4-BE49-F238E27FC236}">
                <a16:creationId xmlns:a16="http://schemas.microsoft.com/office/drawing/2014/main" id="{FD7FEA15-7EFF-EEC3-0C06-3770386B229C}"/>
              </a:ext>
            </a:extLst>
          </p:cNvPr>
          <p:cNvSpPr txBox="1"/>
          <p:nvPr/>
        </p:nvSpPr>
        <p:spPr>
          <a:xfrm>
            <a:off x="3719020" y="8725120"/>
            <a:ext cx="3233983" cy="738664"/>
          </a:xfrm>
          <a:prstGeom prst="rect">
            <a:avLst/>
          </a:prstGeom>
          <a:noFill/>
        </p:spPr>
        <p:txBody>
          <a:bodyPr wrap="square" rtlCol="0">
            <a:spAutoFit/>
          </a:bodyPr>
          <a:lstStyle/>
          <a:p>
            <a:r>
              <a:rPr lang="en-US" altLang="ja-JP" sz="1050" dirty="0">
                <a:latin typeface="HG丸ｺﾞｼｯｸM-PRO" panose="020F0600000000000000" pitchFamily="50" charset="-128"/>
                <a:ea typeface="HG丸ｺﾞｼｯｸM-PRO" panose="020F0600000000000000" pitchFamily="50" charset="-128"/>
              </a:rPr>
              <a:t>※</a:t>
            </a:r>
            <a:r>
              <a:rPr lang="ja-JP" altLang="en-US" sz="1050" dirty="0">
                <a:latin typeface="HG丸ｺﾞｼｯｸM-PRO" panose="020F0600000000000000" pitchFamily="50" charset="-128"/>
                <a:ea typeface="HG丸ｺﾞｼｯｸM-PRO" panose="020F0600000000000000" pitchFamily="50" charset="-128"/>
              </a:rPr>
              <a:t>各セミナーの詳細は次ページをご覧ください。</a:t>
            </a:r>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r>
              <a:rPr kumimoji="1" lang="en-US" altLang="ja-JP" sz="1050" dirty="0">
                <a:latin typeface="HG丸ｺﾞｼｯｸM-PRO" panose="020F0600000000000000" pitchFamily="50" charset="-128"/>
                <a:ea typeface="HG丸ｺﾞｼｯｸM-PRO" panose="020F0600000000000000" pitchFamily="50" charset="-128"/>
              </a:rPr>
              <a:t>※</a:t>
            </a:r>
            <a:r>
              <a:rPr kumimoji="1" lang="ja-JP" altLang="en-US" sz="1050" dirty="0">
                <a:latin typeface="HG丸ｺﾞｼｯｸM-PRO" panose="020F0600000000000000" pitchFamily="50" charset="-128"/>
                <a:ea typeface="HG丸ｺﾞｼｯｸM-PRO" panose="020F0600000000000000" pitchFamily="50" charset="-128"/>
              </a:rPr>
              <a:t>感染症等の状況により、開催を中止又は延期、</a:t>
            </a:r>
            <a:endParaRPr kumimoji="1" lang="en-US" altLang="ja-JP" sz="1050" dirty="0">
              <a:latin typeface="HG丸ｺﾞｼｯｸM-PRO" panose="020F0600000000000000" pitchFamily="50" charset="-128"/>
              <a:ea typeface="HG丸ｺﾞｼｯｸM-PRO" panose="020F0600000000000000" pitchFamily="50" charset="-128"/>
            </a:endParaRPr>
          </a:p>
          <a:p>
            <a:r>
              <a:rPr lang="ja-JP" altLang="en-US" sz="1050" dirty="0">
                <a:latin typeface="HG丸ｺﾞｼｯｸM-PRO" panose="020F0600000000000000" pitchFamily="50" charset="-128"/>
                <a:ea typeface="HG丸ｺﾞｼｯｸM-PRO" panose="020F0600000000000000" pitchFamily="50" charset="-128"/>
              </a:rPr>
              <a:t>　</a:t>
            </a:r>
            <a:r>
              <a:rPr kumimoji="1" lang="ja-JP" altLang="en-US" sz="1050" dirty="0">
                <a:latin typeface="HG丸ｺﾞｼｯｸM-PRO" panose="020F0600000000000000" pitchFamily="50" charset="-128"/>
                <a:ea typeface="HG丸ｺﾞｼｯｸM-PRO" panose="020F0600000000000000" pitchFamily="50" charset="-128"/>
              </a:rPr>
              <a:t>減員する場合がございます。</a:t>
            </a:r>
          </a:p>
        </p:txBody>
      </p:sp>
      <p:pic>
        <p:nvPicPr>
          <p:cNvPr id="3" name="図 2">
            <a:extLst>
              <a:ext uri="{FF2B5EF4-FFF2-40B4-BE49-F238E27FC236}">
                <a16:creationId xmlns:a16="http://schemas.microsoft.com/office/drawing/2014/main" id="{C51D4436-0828-7595-6C69-2CD4F6AAF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138" y="1429158"/>
            <a:ext cx="6807761" cy="6471285"/>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a:extLst>
              <a:ext uri="{FF2B5EF4-FFF2-40B4-BE49-F238E27FC236}">
                <a16:creationId xmlns:a16="http://schemas.microsoft.com/office/drawing/2014/main" id="{6F06E239-C118-0C5B-7355-DE507094AB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4911" y="793426"/>
            <a:ext cx="6649052" cy="7289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538003"/>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3353</TotalTime>
  <Words>838</Words>
  <Application>Microsoft Office PowerPoint</Application>
  <PresentationFormat>ユーザー設定</PresentationFormat>
  <Paragraphs>77</Paragraphs>
  <Slides>2</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BIZ UDPゴシック</vt:lpstr>
      <vt:lpstr>BIZ UDゴシック</vt:lpstr>
      <vt:lpstr>HG丸ｺﾞｼｯｸM-PRO</vt:lpstr>
      <vt:lpstr>Arial</vt:lpstr>
      <vt:lpstr>Arial Black</vt:lpstr>
      <vt:lpstr>Calibri</vt:lpstr>
      <vt:lpstr>Office-Design</vt:lpstr>
      <vt:lpstr>ゆめあす（京都市ひとり親家庭支援センター）では、母子家庭のお母さん、父子家庭のお父さん、寡婦の方を対象に、お仕事に関する様々な支援を行っています。就職や仕事に役立つ講座やセミナーを通して、ひとり親家庭の方の就労や自立を応援します。 京都市在住で離婚予定のある方については、ゆめあすまでお電話にてお問合せください。 （お申込みに際して必要書類のご提示をお願いする場合がございます。）</vt:lpstr>
      <vt:lpstr>ひとり親のための就労に役立つセミナー</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G0321</dc:creator>
  <cp:lastModifiedBy>あす ゆめ</cp:lastModifiedBy>
  <cp:revision>389</cp:revision>
  <cp:lastPrinted>2024-01-31T03:51:30Z</cp:lastPrinted>
  <dcterms:created xsi:type="dcterms:W3CDTF">2011-04-13T05:25:09Z</dcterms:created>
  <dcterms:modified xsi:type="dcterms:W3CDTF">2024-02-08T02:23:35Z</dcterms:modified>
</cp:coreProperties>
</file>